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0"/>
  </p:notesMasterIdLst>
  <p:sldIdLst>
    <p:sldId id="314" r:id="rId3"/>
    <p:sldId id="258" r:id="rId4"/>
    <p:sldId id="312" r:id="rId5"/>
    <p:sldId id="313" r:id="rId6"/>
    <p:sldId id="309" r:id="rId7"/>
    <p:sldId id="310" r:id="rId8"/>
    <p:sldId id="311" r:id="rId9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3" autoAdjust="0"/>
    <p:restoredTop sz="97497" autoAdjust="0"/>
  </p:normalViewPr>
  <p:slideViewPr>
    <p:cSldViewPr>
      <p:cViewPr>
        <p:scale>
          <a:sx n="100" d="100"/>
          <a:sy n="100" d="100"/>
        </p:scale>
        <p:origin x="-1944" y="-3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2B4D0-4BFA-434F-9EF4-651242E1DA87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75DE1A-C01E-43F6-8D2B-35CF60EDEB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798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26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174689-BECC-4390-B3B9-306A17FD432A}" type="slidenum">
              <a:rPr lang="en-US" alt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26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AE44-A340-45AF-BBEA-AD543A4C4B5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03C4-2E8F-4FB5-880F-78523509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559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AE44-A340-45AF-BBEA-AD543A4C4B5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03C4-2E8F-4FB5-880F-78523509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057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AE44-A340-45AF-BBEA-AD543A4C4B5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03C4-2E8F-4FB5-880F-78523509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ложка сера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ADB447E6-8E48-4331-8217-CE6006BC6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09" y="3785100"/>
            <a:ext cx="8772212" cy="987400"/>
          </a:xfrm>
          <a:prstGeom prst="rect">
            <a:avLst/>
          </a:prstGeom>
          <a:noFill/>
        </p:spPr>
        <p:txBody>
          <a:bodyPr anchor="t" anchorCtr="0"/>
          <a:lstStyle>
            <a:lvl1pPr algn="l">
              <a:lnSpc>
                <a:spcPct val="110000"/>
              </a:lnSpc>
              <a:defRPr sz="3300" b="0" cap="all" spc="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19427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ложка зеленая с цветным гербом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51209" y="3785100"/>
            <a:ext cx="8772212" cy="987400"/>
          </a:xfrm>
          <a:prstGeom prst="rect">
            <a:avLst/>
          </a:prstGeom>
          <a:noFill/>
        </p:spPr>
        <p:txBody>
          <a:bodyPr anchor="t" anchorCtr="0"/>
          <a:lstStyle>
            <a:lvl1pPr algn="l">
              <a:lnSpc>
                <a:spcPct val="110000"/>
              </a:lnSpc>
              <a:defRPr sz="3300" b="0" cap="all" spc="50" baseline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17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ложка сера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ADB447E6-8E48-4331-8217-CE6006BC6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09" y="3785100"/>
            <a:ext cx="8772212" cy="987400"/>
          </a:xfrm>
          <a:prstGeom prst="rect">
            <a:avLst/>
          </a:prstGeom>
          <a:noFill/>
        </p:spPr>
        <p:txBody>
          <a:bodyPr anchor="t" anchorCtr="0"/>
          <a:lstStyle>
            <a:lvl1pPr algn="l">
              <a:lnSpc>
                <a:spcPct val="110000"/>
              </a:lnSpc>
              <a:defRPr sz="3300" b="0" cap="all" spc="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10773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бложка зелена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956D26BD-421B-4851-8DF0-973E0B8AD9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09" y="3785100"/>
            <a:ext cx="8772212" cy="987400"/>
          </a:xfrm>
          <a:prstGeom prst="rect">
            <a:avLst/>
          </a:prstGeom>
          <a:noFill/>
        </p:spPr>
        <p:txBody>
          <a:bodyPr anchor="t" anchorCtr="0"/>
          <a:lstStyle>
            <a:lvl1pPr algn="l">
              <a:lnSpc>
                <a:spcPct val="110000"/>
              </a:lnSpc>
              <a:defRPr sz="3300" b="0" cap="all" spc="50" baseline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20730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Англ. обложка зеленая с цветным гербом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2E89FD32-D10F-4DF0-9105-CAA0C779B4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09" y="3785100"/>
            <a:ext cx="8772212" cy="987400"/>
          </a:xfrm>
          <a:prstGeom prst="rect">
            <a:avLst/>
          </a:prstGeom>
          <a:noFill/>
        </p:spPr>
        <p:txBody>
          <a:bodyPr anchor="t" anchorCtr="0"/>
          <a:lstStyle>
            <a:lvl1pPr algn="l">
              <a:lnSpc>
                <a:spcPct val="110000"/>
              </a:lnSpc>
              <a:defRPr sz="3300" b="0" cap="all" spc="50" baseline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98306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Англ. обл. сера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1D91FE2A-55A4-426D-87F7-41B7492F63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09" y="3785100"/>
            <a:ext cx="8772212" cy="987400"/>
          </a:xfrm>
          <a:prstGeom prst="rect">
            <a:avLst/>
          </a:prstGeom>
          <a:noFill/>
        </p:spPr>
        <p:txBody>
          <a:bodyPr anchor="t" anchorCtr="0"/>
          <a:lstStyle>
            <a:lvl1pPr algn="l">
              <a:lnSpc>
                <a:spcPct val="110000"/>
              </a:lnSpc>
              <a:defRPr sz="3300" b="0" cap="all" spc="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32749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Англ. обложка зелена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F4719746-F9A9-456A-8453-1E1D58AF21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09" y="3785100"/>
            <a:ext cx="8772212" cy="987400"/>
          </a:xfrm>
          <a:prstGeom prst="rect">
            <a:avLst/>
          </a:prstGeom>
          <a:noFill/>
        </p:spPr>
        <p:txBody>
          <a:bodyPr anchor="t" anchorCtr="0"/>
          <a:lstStyle>
            <a:lvl1pPr algn="l">
              <a:lnSpc>
                <a:spcPct val="110000"/>
              </a:lnSpc>
              <a:defRPr sz="3300" b="0" cap="all" spc="50" baseline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77688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лист - сер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7DFF16B1-5393-4D05-B8E8-9BC78E508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09" y="3785100"/>
            <a:ext cx="8772212" cy="987400"/>
          </a:xfrm>
          <a:prstGeom prst="rect">
            <a:avLst/>
          </a:prstGeom>
          <a:noFill/>
        </p:spPr>
        <p:txBody>
          <a:bodyPr anchor="t" anchorCtr="0"/>
          <a:lstStyle>
            <a:lvl1pPr algn="l">
              <a:lnSpc>
                <a:spcPct val="110000"/>
              </a:lnSpc>
              <a:defRPr sz="3300" b="0" cap="all" spc="5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4057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AE44-A340-45AF-BBEA-AD543A4C4B5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03C4-2E8F-4FB5-880F-78523509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0382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лист - зелены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30F7ED2F-CBC8-4C80-BC18-8EC0EDF44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1209" y="3785100"/>
            <a:ext cx="8772212" cy="987400"/>
          </a:xfrm>
          <a:prstGeom prst="rect">
            <a:avLst/>
          </a:prstGeom>
          <a:noFill/>
        </p:spPr>
        <p:txBody>
          <a:bodyPr anchor="t" anchorCtr="0"/>
          <a:lstStyle>
            <a:lvl1pPr algn="l">
              <a:lnSpc>
                <a:spcPct val="110000"/>
              </a:lnSpc>
              <a:defRPr sz="3300" b="0" cap="all" spc="50" baseline="0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раздела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798760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Шаблон обычной страницы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6902269" cy="87206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80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0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Англ шаблон обычной страницы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6804297" cy="87206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412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Англ шаблон обычной страницы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602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дна фотография крупно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" y="886161"/>
            <a:ext cx="4371474" cy="5698220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35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фото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886753"/>
            <a:ext cx="2286000" cy="5698800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286000" y="886753"/>
            <a:ext cx="2286000" cy="5698800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72000" y="886753"/>
            <a:ext cx="2286000" cy="5698800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858000" y="886752"/>
            <a:ext cx="2286000" cy="5698800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087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ллаж из 1 фото справа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12" name="AutoShape 3"/>
          <p:cNvSpPr>
            <a:spLocks noChangeAspect="1" noChangeArrowheads="1" noTextEdit="1"/>
          </p:cNvSpPr>
          <p:nvPr userDrawn="1"/>
        </p:nvSpPr>
        <p:spPr bwMode="auto">
          <a:xfrm>
            <a:off x="4959800" y="1794545"/>
            <a:ext cx="4184201" cy="1035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ru-RU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4" name="Нижний колонтитул 6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5" name="Номер слайда 6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Рисунок 44"/>
          <p:cNvSpPr>
            <a:spLocks noGrp="1"/>
          </p:cNvSpPr>
          <p:nvPr>
            <p:ph type="pic" sz="quarter" idx="18"/>
          </p:nvPr>
        </p:nvSpPr>
        <p:spPr>
          <a:xfrm>
            <a:off x="3477986" y="1755156"/>
            <a:ext cx="5666014" cy="4847574"/>
          </a:xfrm>
          <a:custGeom>
            <a:avLst/>
            <a:gdLst>
              <a:gd name="connsiteX0" fmla="*/ 4581466 w 10036801"/>
              <a:gd name="connsiteY0" fmla="*/ 325465 h 8587014"/>
              <a:gd name="connsiteX1" fmla="*/ 4583738 w 10036801"/>
              <a:gd name="connsiteY1" fmla="*/ 3509894 h 8587014"/>
              <a:gd name="connsiteX2" fmla="*/ 740114 w 10036801"/>
              <a:gd name="connsiteY2" fmla="*/ 7200152 h 8587014"/>
              <a:gd name="connsiteX3" fmla="*/ 712274 w 10036801"/>
              <a:gd name="connsiteY3" fmla="*/ 4064707 h 8587014"/>
              <a:gd name="connsiteX4" fmla="*/ 7167563 w 10036801"/>
              <a:gd name="connsiteY4" fmla="*/ 291742 h 8587014"/>
              <a:gd name="connsiteX5" fmla="*/ 7200220 w 10036801"/>
              <a:gd name="connsiteY5" fmla="*/ 6168441 h 8587014"/>
              <a:gd name="connsiteX6" fmla="*/ 4730468 w 10036801"/>
              <a:gd name="connsiteY6" fmla="*/ 8570686 h 8587014"/>
              <a:gd name="connsiteX7" fmla="*/ 27840 w 10036801"/>
              <a:gd name="connsiteY7" fmla="*/ 8587014 h 8587014"/>
              <a:gd name="connsiteX8" fmla="*/ 0 w 10036801"/>
              <a:gd name="connsiteY8" fmla="*/ 7198727 h 8587014"/>
              <a:gd name="connsiteX9" fmla="*/ 550354 w 10036801"/>
              <a:gd name="connsiteY9" fmla="*/ 6643914 h 8587014"/>
              <a:gd name="connsiteX10" fmla="*/ 550354 w 10036801"/>
              <a:gd name="connsiteY10" fmla="*/ 7623629 h 8587014"/>
              <a:gd name="connsiteX11" fmla="*/ 4763125 w 10036801"/>
              <a:gd name="connsiteY11" fmla="*/ 3541486 h 8587014"/>
              <a:gd name="connsiteX12" fmla="*/ 4763125 w 10036801"/>
              <a:gd name="connsiteY12" fmla="*/ 2610757 h 8587014"/>
              <a:gd name="connsiteX13" fmla="*/ 10036801 w 10036801"/>
              <a:gd name="connsiteY13" fmla="*/ 0 h 8587014"/>
              <a:gd name="connsiteX14" fmla="*/ 10036801 w 10036801"/>
              <a:gd name="connsiteY14" fmla="*/ 7819799 h 8587014"/>
              <a:gd name="connsiteX15" fmla="*/ 9253483 w 10036801"/>
              <a:gd name="connsiteY15" fmla="*/ 8570685 h 8587014"/>
              <a:gd name="connsiteX16" fmla="*/ 4991726 w 10036801"/>
              <a:gd name="connsiteY16" fmla="*/ 8570684 h 8587014"/>
              <a:gd name="connsiteX17" fmla="*/ 7424683 w 10036801"/>
              <a:gd name="connsiteY17" fmla="*/ 6219371 h 8587014"/>
              <a:gd name="connsiteX18" fmla="*/ 7392024 w 10036801"/>
              <a:gd name="connsiteY18" fmla="*/ 2578100 h 8587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36801" h="8587014">
                <a:moveTo>
                  <a:pt x="4581466" y="325465"/>
                </a:moveTo>
                <a:cubicBezTo>
                  <a:pt x="4582223" y="1386942"/>
                  <a:pt x="4582981" y="2448418"/>
                  <a:pt x="4583738" y="3509894"/>
                </a:cubicBezTo>
                <a:lnTo>
                  <a:pt x="740114" y="7200152"/>
                </a:lnTo>
                <a:cubicBezTo>
                  <a:pt x="737392" y="6220702"/>
                  <a:pt x="757848" y="4146410"/>
                  <a:pt x="712274" y="4064707"/>
                </a:cubicBezTo>
                <a:close/>
                <a:moveTo>
                  <a:pt x="7167563" y="291742"/>
                </a:moveTo>
                <a:lnTo>
                  <a:pt x="7200220" y="6168441"/>
                </a:lnTo>
                <a:lnTo>
                  <a:pt x="4730468" y="8570686"/>
                </a:lnTo>
                <a:lnTo>
                  <a:pt x="27840" y="8587014"/>
                </a:lnTo>
                <a:cubicBezTo>
                  <a:pt x="25118" y="7607564"/>
                  <a:pt x="45574" y="7280430"/>
                  <a:pt x="0" y="7198727"/>
                </a:cubicBezTo>
                <a:lnTo>
                  <a:pt x="550354" y="6643914"/>
                </a:lnTo>
                <a:lnTo>
                  <a:pt x="550354" y="7623629"/>
                </a:lnTo>
                <a:lnTo>
                  <a:pt x="4763125" y="3541486"/>
                </a:lnTo>
                <a:lnTo>
                  <a:pt x="4763125" y="2610757"/>
                </a:lnTo>
                <a:close/>
                <a:moveTo>
                  <a:pt x="10036801" y="0"/>
                </a:moveTo>
                <a:lnTo>
                  <a:pt x="10036801" y="7819799"/>
                </a:lnTo>
                <a:lnTo>
                  <a:pt x="9253483" y="8570685"/>
                </a:lnTo>
                <a:lnTo>
                  <a:pt x="4991726" y="8570684"/>
                </a:lnTo>
                <a:lnTo>
                  <a:pt x="7424683" y="6219371"/>
                </a:lnTo>
                <a:lnTo>
                  <a:pt x="7392024" y="257810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7083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ллаж из 1 фото слева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ижний колонтитул 2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6" name="Рисунок 26"/>
          <p:cNvSpPr>
            <a:spLocks noGrp="1"/>
          </p:cNvSpPr>
          <p:nvPr>
            <p:ph type="pic" sz="quarter" idx="18"/>
          </p:nvPr>
        </p:nvSpPr>
        <p:spPr>
          <a:xfrm>
            <a:off x="-856" y="898525"/>
            <a:ext cx="5986868" cy="5677570"/>
          </a:xfrm>
          <a:custGeom>
            <a:avLst/>
            <a:gdLst>
              <a:gd name="connsiteX0" fmla="*/ 6205928 w 9050072"/>
              <a:gd name="connsiteY0" fmla="*/ 2919626 h 8659518"/>
              <a:gd name="connsiteX1" fmla="*/ 6201940 w 9050072"/>
              <a:gd name="connsiteY1" fmla="*/ 6469228 h 8659518"/>
              <a:gd name="connsiteX2" fmla="*/ 3987384 w 9050072"/>
              <a:gd name="connsiteY2" fmla="*/ 8589364 h 8659518"/>
              <a:gd name="connsiteX3" fmla="*/ 1813810 w 9050072"/>
              <a:gd name="connsiteY3" fmla="*/ 8574374 h 8659518"/>
              <a:gd name="connsiteX4" fmla="*/ 1824454 w 9050072"/>
              <a:gd name="connsiteY4" fmla="*/ 7090539 h 8659518"/>
              <a:gd name="connsiteX5" fmla="*/ 4426444 w 9050072"/>
              <a:gd name="connsiteY5" fmla="*/ 778098 h 8659518"/>
              <a:gd name="connsiteX6" fmla="*/ 4422456 w 9050072"/>
              <a:gd name="connsiteY6" fmla="*/ 4417640 h 8659518"/>
              <a:gd name="connsiteX7" fmla="*/ 0 w 9050072"/>
              <a:gd name="connsiteY7" fmla="*/ 8659518 h 8659518"/>
              <a:gd name="connsiteX8" fmla="*/ 0 w 9050072"/>
              <a:gd name="connsiteY8" fmla="*/ 5068932 h 8659518"/>
              <a:gd name="connsiteX9" fmla="*/ 5021704 w 9050072"/>
              <a:gd name="connsiteY9" fmla="*/ 2 h 8659518"/>
              <a:gd name="connsiteX10" fmla="*/ 17312 w 9050072"/>
              <a:gd name="connsiteY10" fmla="*/ 4866282 h 8659518"/>
              <a:gd name="connsiteX11" fmla="*/ 2321 w 9050072"/>
              <a:gd name="connsiteY11" fmla="*/ 20604 h 8659518"/>
              <a:gd name="connsiteX12" fmla="*/ 5246558 w 9050072"/>
              <a:gd name="connsiteY12" fmla="*/ 0 h 8659518"/>
              <a:gd name="connsiteX13" fmla="*/ 9050072 w 9050072"/>
              <a:gd name="connsiteY13" fmla="*/ 12291 h 8659518"/>
              <a:gd name="connsiteX14" fmla="*/ 4597635 w 9050072"/>
              <a:gd name="connsiteY14" fmla="*/ 4284148 h 8659518"/>
              <a:gd name="connsiteX15" fmla="*/ 4597635 w 9050072"/>
              <a:gd name="connsiteY15" fmla="*/ 633602 h 8659518"/>
              <a:gd name="connsiteX0" fmla="*/ 6205928 w 9050072"/>
              <a:gd name="connsiteY0" fmla="*/ 2919626 h 8614547"/>
              <a:gd name="connsiteX1" fmla="*/ 6201940 w 9050072"/>
              <a:gd name="connsiteY1" fmla="*/ 6469228 h 8614547"/>
              <a:gd name="connsiteX2" fmla="*/ 3987384 w 9050072"/>
              <a:gd name="connsiteY2" fmla="*/ 8589364 h 8614547"/>
              <a:gd name="connsiteX3" fmla="*/ 1813810 w 9050072"/>
              <a:gd name="connsiteY3" fmla="*/ 8574374 h 8614547"/>
              <a:gd name="connsiteX4" fmla="*/ 1824454 w 9050072"/>
              <a:gd name="connsiteY4" fmla="*/ 7090539 h 8614547"/>
              <a:gd name="connsiteX5" fmla="*/ 6205928 w 9050072"/>
              <a:gd name="connsiteY5" fmla="*/ 2919626 h 8614547"/>
              <a:gd name="connsiteX6" fmla="*/ 4426444 w 9050072"/>
              <a:gd name="connsiteY6" fmla="*/ 778098 h 8614547"/>
              <a:gd name="connsiteX7" fmla="*/ 4422456 w 9050072"/>
              <a:gd name="connsiteY7" fmla="*/ 4417640 h 8614547"/>
              <a:gd name="connsiteX8" fmla="*/ 0 w 9050072"/>
              <a:gd name="connsiteY8" fmla="*/ 8614547 h 8614547"/>
              <a:gd name="connsiteX9" fmla="*/ 0 w 9050072"/>
              <a:gd name="connsiteY9" fmla="*/ 5068932 h 8614547"/>
              <a:gd name="connsiteX10" fmla="*/ 4426444 w 9050072"/>
              <a:gd name="connsiteY10" fmla="*/ 778098 h 8614547"/>
              <a:gd name="connsiteX11" fmla="*/ 5021704 w 9050072"/>
              <a:gd name="connsiteY11" fmla="*/ 2 h 8614547"/>
              <a:gd name="connsiteX12" fmla="*/ 17312 w 9050072"/>
              <a:gd name="connsiteY12" fmla="*/ 4866282 h 8614547"/>
              <a:gd name="connsiteX13" fmla="*/ 2321 w 9050072"/>
              <a:gd name="connsiteY13" fmla="*/ 20604 h 8614547"/>
              <a:gd name="connsiteX14" fmla="*/ 5021704 w 9050072"/>
              <a:gd name="connsiteY14" fmla="*/ 2 h 8614547"/>
              <a:gd name="connsiteX15" fmla="*/ 5246558 w 9050072"/>
              <a:gd name="connsiteY15" fmla="*/ 0 h 8614547"/>
              <a:gd name="connsiteX16" fmla="*/ 9050072 w 9050072"/>
              <a:gd name="connsiteY16" fmla="*/ 12291 h 8614547"/>
              <a:gd name="connsiteX17" fmla="*/ 4597635 w 9050072"/>
              <a:gd name="connsiteY17" fmla="*/ 4284148 h 8614547"/>
              <a:gd name="connsiteX18" fmla="*/ 4597635 w 9050072"/>
              <a:gd name="connsiteY18" fmla="*/ 633602 h 8614547"/>
              <a:gd name="connsiteX19" fmla="*/ 5246558 w 9050072"/>
              <a:gd name="connsiteY19" fmla="*/ 0 h 8614547"/>
              <a:gd name="connsiteX0" fmla="*/ 6205928 w 9050072"/>
              <a:gd name="connsiteY0" fmla="*/ 2919626 h 8614547"/>
              <a:gd name="connsiteX1" fmla="*/ 6201940 w 9050072"/>
              <a:gd name="connsiteY1" fmla="*/ 6469228 h 8614547"/>
              <a:gd name="connsiteX2" fmla="*/ 3987384 w 9050072"/>
              <a:gd name="connsiteY2" fmla="*/ 8589364 h 8614547"/>
              <a:gd name="connsiteX3" fmla="*/ 1820249 w 9050072"/>
              <a:gd name="connsiteY3" fmla="*/ 8593693 h 8614547"/>
              <a:gd name="connsiteX4" fmla="*/ 1824454 w 9050072"/>
              <a:gd name="connsiteY4" fmla="*/ 7090539 h 8614547"/>
              <a:gd name="connsiteX5" fmla="*/ 6205928 w 9050072"/>
              <a:gd name="connsiteY5" fmla="*/ 2919626 h 8614547"/>
              <a:gd name="connsiteX6" fmla="*/ 4426444 w 9050072"/>
              <a:gd name="connsiteY6" fmla="*/ 778098 h 8614547"/>
              <a:gd name="connsiteX7" fmla="*/ 4422456 w 9050072"/>
              <a:gd name="connsiteY7" fmla="*/ 4417640 h 8614547"/>
              <a:gd name="connsiteX8" fmla="*/ 0 w 9050072"/>
              <a:gd name="connsiteY8" fmla="*/ 8614547 h 8614547"/>
              <a:gd name="connsiteX9" fmla="*/ 0 w 9050072"/>
              <a:gd name="connsiteY9" fmla="*/ 5068932 h 8614547"/>
              <a:gd name="connsiteX10" fmla="*/ 4426444 w 9050072"/>
              <a:gd name="connsiteY10" fmla="*/ 778098 h 8614547"/>
              <a:gd name="connsiteX11" fmla="*/ 5021704 w 9050072"/>
              <a:gd name="connsiteY11" fmla="*/ 2 h 8614547"/>
              <a:gd name="connsiteX12" fmla="*/ 17312 w 9050072"/>
              <a:gd name="connsiteY12" fmla="*/ 4866282 h 8614547"/>
              <a:gd name="connsiteX13" fmla="*/ 2321 w 9050072"/>
              <a:gd name="connsiteY13" fmla="*/ 20604 h 8614547"/>
              <a:gd name="connsiteX14" fmla="*/ 5021704 w 9050072"/>
              <a:gd name="connsiteY14" fmla="*/ 2 h 8614547"/>
              <a:gd name="connsiteX15" fmla="*/ 5246558 w 9050072"/>
              <a:gd name="connsiteY15" fmla="*/ 0 h 8614547"/>
              <a:gd name="connsiteX16" fmla="*/ 9050072 w 9050072"/>
              <a:gd name="connsiteY16" fmla="*/ 12291 h 8614547"/>
              <a:gd name="connsiteX17" fmla="*/ 4597635 w 9050072"/>
              <a:gd name="connsiteY17" fmla="*/ 4284148 h 8614547"/>
              <a:gd name="connsiteX18" fmla="*/ 4597635 w 9050072"/>
              <a:gd name="connsiteY18" fmla="*/ 633602 h 8614547"/>
              <a:gd name="connsiteX19" fmla="*/ 5246558 w 9050072"/>
              <a:gd name="connsiteY19" fmla="*/ 0 h 8614547"/>
              <a:gd name="connsiteX0" fmla="*/ 6205928 w 9050072"/>
              <a:gd name="connsiteY0" fmla="*/ 2919626 h 8595229"/>
              <a:gd name="connsiteX1" fmla="*/ 6201940 w 9050072"/>
              <a:gd name="connsiteY1" fmla="*/ 6469228 h 8595229"/>
              <a:gd name="connsiteX2" fmla="*/ 3987384 w 9050072"/>
              <a:gd name="connsiteY2" fmla="*/ 8589364 h 8595229"/>
              <a:gd name="connsiteX3" fmla="*/ 1820249 w 9050072"/>
              <a:gd name="connsiteY3" fmla="*/ 8593693 h 8595229"/>
              <a:gd name="connsiteX4" fmla="*/ 1824454 w 9050072"/>
              <a:gd name="connsiteY4" fmla="*/ 7090539 h 8595229"/>
              <a:gd name="connsiteX5" fmla="*/ 6205928 w 9050072"/>
              <a:gd name="connsiteY5" fmla="*/ 2919626 h 8595229"/>
              <a:gd name="connsiteX6" fmla="*/ 4426444 w 9050072"/>
              <a:gd name="connsiteY6" fmla="*/ 778098 h 8595229"/>
              <a:gd name="connsiteX7" fmla="*/ 4422456 w 9050072"/>
              <a:gd name="connsiteY7" fmla="*/ 4417640 h 8595229"/>
              <a:gd name="connsiteX8" fmla="*/ 0 w 9050072"/>
              <a:gd name="connsiteY8" fmla="*/ 8595229 h 8595229"/>
              <a:gd name="connsiteX9" fmla="*/ 0 w 9050072"/>
              <a:gd name="connsiteY9" fmla="*/ 5068932 h 8595229"/>
              <a:gd name="connsiteX10" fmla="*/ 4426444 w 9050072"/>
              <a:gd name="connsiteY10" fmla="*/ 778098 h 8595229"/>
              <a:gd name="connsiteX11" fmla="*/ 5021704 w 9050072"/>
              <a:gd name="connsiteY11" fmla="*/ 2 h 8595229"/>
              <a:gd name="connsiteX12" fmla="*/ 17312 w 9050072"/>
              <a:gd name="connsiteY12" fmla="*/ 4866282 h 8595229"/>
              <a:gd name="connsiteX13" fmla="*/ 2321 w 9050072"/>
              <a:gd name="connsiteY13" fmla="*/ 20604 h 8595229"/>
              <a:gd name="connsiteX14" fmla="*/ 5021704 w 9050072"/>
              <a:gd name="connsiteY14" fmla="*/ 2 h 8595229"/>
              <a:gd name="connsiteX15" fmla="*/ 5246558 w 9050072"/>
              <a:gd name="connsiteY15" fmla="*/ 0 h 8595229"/>
              <a:gd name="connsiteX16" fmla="*/ 9050072 w 9050072"/>
              <a:gd name="connsiteY16" fmla="*/ 12291 h 8595229"/>
              <a:gd name="connsiteX17" fmla="*/ 4597635 w 9050072"/>
              <a:gd name="connsiteY17" fmla="*/ 4284148 h 8595229"/>
              <a:gd name="connsiteX18" fmla="*/ 4597635 w 9050072"/>
              <a:gd name="connsiteY18" fmla="*/ 633602 h 8595229"/>
              <a:gd name="connsiteX19" fmla="*/ 5246558 w 9050072"/>
              <a:gd name="connsiteY19" fmla="*/ 0 h 8595229"/>
              <a:gd name="connsiteX0" fmla="*/ 6205928 w 9050072"/>
              <a:gd name="connsiteY0" fmla="*/ 2919626 h 8595229"/>
              <a:gd name="connsiteX1" fmla="*/ 6201940 w 9050072"/>
              <a:gd name="connsiteY1" fmla="*/ 6469228 h 8595229"/>
              <a:gd name="connsiteX2" fmla="*/ 3987384 w 9050072"/>
              <a:gd name="connsiteY2" fmla="*/ 8589364 h 8595229"/>
              <a:gd name="connsiteX3" fmla="*/ 1820249 w 9050072"/>
              <a:gd name="connsiteY3" fmla="*/ 8593693 h 8595229"/>
              <a:gd name="connsiteX4" fmla="*/ 1824454 w 9050072"/>
              <a:gd name="connsiteY4" fmla="*/ 7064781 h 8595229"/>
              <a:gd name="connsiteX5" fmla="*/ 6205928 w 9050072"/>
              <a:gd name="connsiteY5" fmla="*/ 2919626 h 8595229"/>
              <a:gd name="connsiteX6" fmla="*/ 4426444 w 9050072"/>
              <a:gd name="connsiteY6" fmla="*/ 778098 h 8595229"/>
              <a:gd name="connsiteX7" fmla="*/ 4422456 w 9050072"/>
              <a:gd name="connsiteY7" fmla="*/ 4417640 h 8595229"/>
              <a:gd name="connsiteX8" fmla="*/ 0 w 9050072"/>
              <a:gd name="connsiteY8" fmla="*/ 8595229 h 8595229"/>
              <a:gd name="connsiteX9" fmla="*/ 0 w 9050072"/>
              <a:gd name="connsiteY9" fmla="*/ 5068932 h 8595229"/>
              <a:gd name="connsiteX10" fmla="*/ 4426444 w 9050072"/>
              <a:gd name="connsiteY10" fmla="*/ 778098 h 8595229"/>
              <a:gd name="connsiteX11" fmla="*/ 5021704 w 9050072"/>
              <a:gd name="connsiteY11" fmla="*/ 2 h 8595229"/>
              <a:gd name="connsiteX12" fmla="*/ 17312 w 9050072"/>
              <a:gd name="connsiteY12" fmla="*/ 4866282 h 8595229"/>
              <a:gd name="connsiteX13" fmla="*/ 2321 w 9050072"/>
              <a:gd name="connsiteY13" fmla="*/ 20604 h 8595229"/>
              <a:gd name="connsiteX14" fmla="*/ 5021704 w 9050072"/>
              <a:gd name="connsiteY14" fmla="*/ 2 h 8595229"/>
              <a:gd name="connsiteX15" fmla="*/ 5246558 w 9050072"/>
              <a:gd name="connsiteY15" fmla="*/ 0 h 8595229"/>
              <a:gd name="connsiteX16" fmla="*/ 9050072 w 9050072"/>
              <a:gd name="connsiteY16" fmla="*/ 12291 h 8595229"/>
              <a:gd name="connsiteX17" fmla="*/ 4597635 w 9050072"/>
              <a:gd name="connsiteY17" fmla="*/ 4284148 h 8595229"/>
              <a:gd name="connsiteX18" fmla="*/ 4597635 w 9050072"/>
              <a:gd name="connsiteY18" fmla="*/ 633602 h 8595229"/>
              <a:gd name="connsiteX19" fmla="*/ 5246558 w 9050072"/>
              <a:gd name="connsiteY19" fmla="*/ 0 h 8595229"/>
              <a:gd name="connsiteX0" fmla="*/ 6205928 w 9050072"/>
              <a:gd name="connsiteY0" fmla="*/ 2919626 h 8595229"/>
              <a:gd name="connsiteX1" fmla="*/ 6201940 w 9050072"/>
              <a:gd name="connsiteY1" fmla="*/ 6469228 h 8595229"/>
              <a:gd name="connsiteX2" fmla="*/ 3987384 w 9050072"/>
              <a:gd name="connsiteY2" fmla="*/ 8589364 h 8595229"/>
              <a:gd name="connsiteX3" fmla="*/ 1820249 w 9050072"/>
              <a:gd name="connsiteY3" fmla="*/ 8593693 h 8595229"/>
              <a:gd name="connsiteX4" fmla="*/ 1824454 w 9050072"/>
              <a:gd name="connsiteY4" fmla="*/ 7064781 h 8595229"/>
              <a:gd name="connsiteX5" fmla="*/ 6205928 w 9050072"/>
              <a:gd name="connsiteY5" fmla="*/ 2919626 h 8595229"/>
              <a:gd name="connsiteX6" fmla="*/ 4426444 w 9050072"/>
              <a:gd name="connsiteY6" fmla="*/ 778098 h 8595229"/>
              <a:gd name="connsiteX7" fmla="*/ 4422456 w 9050072"/>
              <a:gd name="connsiteY7" fmla="*/ 4417640 h 8595229"/>
              <a:gd name="connsiteX8" fmla="*/ 0 w 9050072"/>
              <a:gd name="connsiteY8" fmla="*/ 8595229 h 8595229"/>
              <a:gd name="connsiteX9" fmla="*/ 0 w 9050072"/>
              <a:gd name="connsiteY9" fmla="*/ 5068932 h 8595229"/>
              <a:gd name="connsiteX10" fmla="*/ 4426444 w 9050072"/>
              <a:gd name="connsiteY10" fmla="*/ 778098 h 8595229"/>
              <a:gd name="connsiteX11" fmla="*/ 5031229 w 9050072"/>
              <a:gd name="connsiteY11" fmla="*/ 25402 h 8595229"/>
              <a:gd name="connsiteX12" fmla="*/ 17312 w 9050072"/>
              <a:gd name="connsiteY12" fmla="*/ 4866282 h 8595229"/>
              <a:gd name="connsiteX13" fmla="*/ 2321 w 9050072"/>
              <a:gd name="connsiteY13" fmla="*/ 20604 h 8595229"/>
              <a:gd name="connsiteX14" fmla="*/ 5031229 w 9050072"/>
              <a:gd name="connsiteY14" fmla="*/ 25402 h 8595229"/>
              <a:gd name="connsiteX15" fmla="*/ 5246558 w 9050072"/>
              <a:gd name="connsiteY15" fmla="*/ 0 h 8595229"/>
              <a:gd name="connsiteX16" fmla="*/ 9050072 w 9050072"/>
              <a:gd name="connsiteY16" fmla="*/ 12291 h 8595229"/>
              <a:gd name="connsiteX17" fmla="*/ 4597635 w 9050072"/>
              <a:gd name="connsiteY17" fmla="*/ 4284148 h 8595229"/>
              <a:gd name="connsiteX18" fmla="*/ 4597635 w 9050072"/>
              <a:gd name="connsiteY18" fmla="*/ 633602 h 8595229"/>
              <a:gd name="connsiteX19" fmla="*/ 5246558 w 9050072"/>
              <a:gd name="connsiteY19" fmla="*/ 0 h 8595229"/>
              <a:gd name="connsiteX0" fmla="*/ 6205928 w 9050072"/>
              <a:gd name="connsiteY0" fmla="*/ 2919626 h 8595229"/>
              <a:gd name="connsiteX1" fmla="*/ 6201940 w 9050072"/>
              <a:gd name="connsiteY1" fmla="*/ 6469228 h 8595229"/>
              <a:gd name="connsiteX2" fmla="*/ 3987384 w 9050072"/>
              <a:gd name="connsiteY2" fmla="*/ 8589364 h 8595229"/>
              <a:gd name="connsiteX3" fmla="*/ 1820249 w 9050072"/>
              <a:gd name="connsiteY3" fmla="*/ 8593693 h 8595229"/>
              <a:gd name="connsiteX4" fmla="*/ 1824454 w 9050072"/>
              <a:gd name="connsiteY4" fmla="*/ 7064781 h 8595229"/>
              <a:gd name="connsiteX5" fmla="*/ 6205928 w 9050072"/>
              <a:gd name="connsiteY5" fmla="*/ 2919626 h 8595229"/>
              <a:gd name="connsiteX6" fmla="*/ 4426444 w 9050072"/>
              <a:gd name="connsiteY6" fmla="*/ 778098 h 8595229"/>
              <a:gd name="connsiteX7" fmla="*/ 4422456 w 9050072"/>
              <a:gd name="connsiteY7" fmla="*/ 4417640 h 8595229"/>
              <a:gd name="connsiteX8" fmla="*/ 0 w 9050072"/>
              <a:gd name="connsiteY8" fmla="*/ 8595229 h 8595229"/>
              <a:gd name="connsiteX9" fmla="*/ 0 w 9050072"/>
              <a:gd name="connsiteY9" fmla="*/ 5068932 h 8595229"/>
              <a:gd name="connsiteX10" fmla="*/ 4426444 w 9050072"/>
              <a:gd name="connsiteY10" fmla="*/ 778098 h 8595229"/>
              <a:gd name="connsiteX11" fmla="*/ 5031229 w 9050072"/>
              <a:gd name="connsiteY11" fmla="*/ 44452 h 8595229"/>
              <a:gd name="connsiteX12" fmla="*/ 17312 w 9050072"/>
              <a:gd name="connsiteY12" fmla="*/ 4866282 h 8595229"/>
              <a:gd name="connsiteX13" fmla="*/ 2321 w 9050072"/>
              <a:gd name="connsiteY13" fmla="*/ 20604 h 8595229"/>
              <a:gd name="connsiteX14" fmla="*/ 5031229 w 9050072"/>
              <a:gd name="connsiteY14" fmla="*/ 44452 h 8595229"/>
              <a:gd name="connsiteX15" fmla="*/ 5246558 w 9050072"/>
              <a:gd name="connsiteY15" fmla="*/ 0 h 8595229"/>
              <a:gd name="connsiteX16" fmla="*/ 9050072 w 9050072"/>
              <a:gd name="connsiteY16" fmla="*/ 12291 h 8595229"/>
              <a:gd name="connsiteX17" fmla="*/ 4597635 w 9050072"/>
              <a:gd name="connsiteY17" fmla="*/ 4284148 h 8595229"/>
              <a:gd name="connsiteX18" fmla="*/ 4597635 w 9050072"/>
              <a:gd name="connsiteY18" fmla="*/ 633602 h 8595229"/>
              <a:gd name="connsiteX19" fmla="*/ 5246558 w 9050072"/>
              <a:gd name="connsiteY19" fmla="*/ 0 h 8595229"/>
              <a:gd name="connsiteX0" fmla="*/ 6205928 w 9050072"/>
              <a:gd name="connsiteY0" fmla="*/ 2919626 h 8595229"/>
              <a:gd name="connsiteX1" fmla="*/ 6201940 w 9050072"/>
              <a:gd name="connsiteY1" fmla="*/ 6469228 h 8595229"/>
              <a:gd name="connsiteX2" fmla="*/ 3987384 w 9050072"/>
              <a:gd name="connsiteY2" fmla="*/ 8589364 h 8595229"/>
              <a:gd name="connsiteX3" fmla="*/ 1820249 w 9050072"/>
              <a:gd name="connsiteY3" fmla="*/ 8593693 h 8595229"/>
              <a:gd name="connsiteX4" fmla="*/ 1824454 w 9050072"/>
              <a:gd name="connsiteY4" fmla="*/ 7064781 h 8595229"/>
              <a:gd name="connsiteX5" fmla="*/ 6205928 w 9050072"/>
              <a:gd name="connsiteY5" fmla="*/ 2919626 h 8595229"/>
              <a:gd name="connsiteX6" fmla="*/ 4426444 w 9050072"/>
              <a:gd name="connsiteY6" fmla="*/ 778098 h 8595229"/>
              <a:gd name="connsiteX7" fmla="*/ 4422456 w 9050072"/>
              <a:gd name="connsiteY7" fmla="*/ 4417640 h 8595229"/>
              <a:gd name="connsiteX8" fmla="*/ 0 w 9050072"/>
              <a:gd name="connsiteY8" fmla="*/ 8595229 h 8595229"/>
              <a:gd name="connsiteX9" fmla="*/ 0 w 9050072"/>
              <a:gd name="connsiteY9" fmla="*/ 5068932 h 8595229"/>
              <a:gd name="connsiteX10" fmla="*/ 4426444 w 9050072"/>
              <a:gd name="connsiteY10" fmla="*/ 778098 h 8595229"/>
              <a:gd name="connsiteX11" fmla="*/ 5031229 w 9050072"/>
              <a:gd name="connsiteY11" fmla="*/ 44452 h 8595229"/>
              <a:gd name="connsiteX12" fmla="*/ 17312 w 9050072"/>
              <a:gd name="connsiteY12" fmla="*/ 4866282 h 8595229"/>
              <a:gd name="connsiteX13" fmla="*/ 2321 w 9050072"/>
              <a:gd name="connsiteY13" fmla="*/ 46004 h 8595229"/>
              <a:gd name="connsiteX14" fmla="*/ 5031229 w 9050072"/>
              <a:gd name="connsiteY14" fmla="*/ 44452 h 8595229"/>
              <a:gd name="connsiteX15" fmla="*/ 5246558 w 9050072"/>
              <a:gd name="connsiteY15" fmla="*/ 0 h 8595229"/>
              <a:gd name="connsiteX16" fmla="*/ 9050072 w 9050072"/>
              <a:gd name="connsiteY16" fmla="*/ 12291 h 8595229"/>
              <a:gd name="connsiteX17" fmla="*/ 4597635 w 9050072"/>
              <a:gd name="connsiteY17" fmla="*/ 4284148 h 8595229"/>
              <a:gd name="connsiteX18" fmla="*/ 4597635 w 9050072"/>
              <a:gd name="connsiteY18" fmla="*/ 633602 h 8595229"/>
              <a:gd name="connsiteX19" fmla="*/ 5246558 w 9050072"/>
              <a:gd name="connsiteY19" fmla="*/ 0 h 8595229"/>
              <a:gd name="connsiteX0" fmla="*/ 6206782 w 9050926"/>
              <a:gd name="connsiteY0" fmla="*/ 2919626 h 8595229"/>
              <a:gd name="connsiteX1" fmla="*/ 6202794 w 9050926"/>
              <a:gd name="connsiteY1" fmla="*/ 6469228 h 8595229"/>
              <a:gd name="connsiteX2" fmla="*/ 3988238 w 9050926"/>
              <a:gd name="connsiteY2" fmla="*/ 8589364 h 8595229"/>
              <a:gd name="connsiteX3" fmla="*/ 1821103 w 9050926"/>
              <a:gd name="connsiteY3" fmla="*/ 8593693 h 8595229"/>
              <a:gd name="connsiteX4" fmla="*/ 1825308 w 9050926"/>
              <a:gd name="connsiteY4" fmla="*/ 7064781 h 8595229"/>
              <a:gd name="connsiteX5" fmla="*/ 6206782 w 9050926"/>
              <a:gd name="connsiteY5" fmla="*/ 2919626 h 8595229"/>
              <a:gd name="connsiteX6" fmla="*/ 4427298 w 9050926"/>
              <a:gd name="connsiteY6" fmla="*/ 778098 h 8595229"/>
              <a:gd name="connsiteX7" fmla="*/ 4423310 w 9050926"/>
              <a:gd name="connsiteY7" fmla="*/ 4417640 h 8595229"/>
              <a:gd name="connsiteX8" fmla="*/ 854 w 9050926"/>
              <a:gd name="connsiteY8" fmla="*/ 8595229 h 8595229"/>
              <a:gd name="connsiteX9" fmla="*/ 854 w 9050926"/>
              <a:gd name="connsiteY9" fmla="*/ 5068932 h 8595229"/>
              <a:gd name="connsiteX10" fmla="*/ 4427298 w 9050926"/>
              <a:gd name="connsiteY10" fmla="*/ 778098 h 8595229"/>
              <a:gd name="connsiteX11" fmla="*/ 5032083 w 9050926"/>
              <a:gd name="connsiteY11" fmla="*/ 44452 h 8595229"/>
              <a:gd name="connsiteX12" fmla="*/ 18166 w 9050926"/>
              <a:gd name="connsiteY12" fmla="*/ 4866282 h 8595229"/>
              <a:gd name="connsiteX13" fmla="*/ 0 w 9050926"/>
              <a:gd name="connsiteY13" fmla="*/ 26954 h 8595229"/>
              <a:gd name="connsiteX14" fmla="*/ 5032083 w 9050926"/>
              <a:gd name="connsiteY14" fmla="*/ 44452 h 8595229"/>
              <a:gd name="connsiteX15" fmla="*/ 5247412 w 9050926"/>
              <a:gd name="connsiteY15" fmla="*/ 0 h 8595229"/>
              <a:gd name="connsiteX16" fmla="*/ 9050926 w 9050926"/>
              <a:gd name="connsiteY16" fmla="*/ 12291 h 8595229"/>
              <a:gd name="connsiteX17" fmla="*/ 4598489 w 9050926"/>
              <a:gd name="connsiteY17" fmla="*/ 4284148 h 8595229"/>
              <a:gd name="connsiteX18" fmla="*/ 4598489 w 9050926"/>
              <a:gd name="connsiteY18" fmla="*/ 633602 h 8595229"/>
              <a:gd name="connsiteX19" fmla="*/ 5247412 w 9050926"/>
              <a:gd name="connsiteY19" fmla="*/ 0 h 8595229"/>
              <a:gd name="connsiteX0" fmla="*/ 6206782 w 9050926"/>
              <a:gd name="connsiteY0" fmla="*/ 2919626 h 8595229"/>
              <a:gd name="connsiteX1" fmla="*/ 6202794 w 9050926"/>
              <a:gd name="connsiteY1" fmla="*/ 6469228 h 8595229"/>
              <a:gd name="connsiteX2" fmla="*/ 3988238 w 9050926"/>
              <a:gd name="connsiteY2" fmla="*/ 8589364 h 8595229"/>
              <a:gd name="connsiteX3" fmla="*/ 1821103 w 9050926"/>
              <a:gd name="connsiteY3" fmla="*/ 8593693 h 8595229"/>
              <a:gd name="connsiteX4" fmla="*/ 1825308 w 9050926"/>
              <a:gd name="connsiteY4" fmla="*/ 7064781 h 8595229"/>
              <a:gd name="connsiteX5" fmla="*/ 6206782 w 9050926"/>
              <a:gd name="connsiteY5" fmla="*/ 2919626 h 8595229"/>
              <a:gd name="connsiteX6" fmla="*/ 4427298 w 9050926"/>
              <a:gd name="connsiteY6" fmla="*/ 778098 h 8595229"/>
              <a:gd name="connsiteX7" fmla="*/ 4423310 w 9050926"/>
              <a:gd name="connsiteY7" fmla="*/ 4417640 h 8595229"/>
              <a:gd name="connsiteX8" fmla="*/ 854 w 9050926"/>
              <a:gd name="connsiteY8" fmla="*/ 8595229 h 8595229"/>
              <a:gd name="connsiteX9" fmla="*/ 854 w 9050926"/>
              <a:gd name="connsiteY9" fmla="*/ 5068932 h 8595229"/>
              <a:gd name="connsiteX10" fmla="*/ 4427298 w 9050926"/>
              <a:gd name="connsiteY10" fmla="*/ 778098 h 8595229"/>
              <a:gd name="connsiteX11" fmla="*/ 5032083 w 9050926"/>
              <a:gd name="connsiteY11" fmla="*/ 28577 h 8595229"/>
              <a:gd name="connsiteX12" fmla="*/ 18166 w 9050926"/>
              <a:gd name="connsiteY12" fmla="*/ 4866282 h 8595229"/>
              <a:gd name="connsiteX13" fmla="*/ 0 w 9050926"/>
              <a:gd name="connsiteY13" fmla="*/ 26954 h 8595229"/>
              <a:gd name="connsiteX14" fmla="*/ 5032083 w 9050926"/>
              <a:gd name="connsiteY14" fmla="*/ 28577 h 8595229"/>
              <a:gd name="connsiteX15" fmla="*/ 5247412 w 9050926"/>
              <a:gd name="connsiteY15" fmla="*/ 0 h 8595229"/>
              <a:gd name="connsiteX16" fmla="*/ 9050926 w 9050926"/>
              <a:gd name="connsiteY16" fmla="*/ 12291 h 8595229"/>
              <a:gd name="connsiteX17" fmla="*/ 4598489 w 9050926"/>
              <a:gd name="connsiteY17" fmla="*/ 4284148 h 8595229"/>
              <a:gd name="connsiteX18" fmla="*/ 4598489 w 9050926"/>
              <a:gd name="connsiteY18" fmla="*/ 633602 h 8595229"/>
              <a:gd name="connsiteX19" fmla="*/ 5247412 w 9050926"/>
              <a:gd name="connsiteY19" fmla="*/ 0 h 8595229"/>
              <a:gd name="connsiteX0" fmla="*/ 6206782 w 9050926"/>
              <a:gd name="connsiteY0" fmla="*/ 2907335 h 8582938"/>
              <a:gd name="connsiteX1" fmla="*/ 6202794 w 9050926"/>
              <a:gd name="connsiteY1" fmla="*/ 6456937 h 8582938"/>
              <a:gd name="connsiteX2" fmla="*/ 3988238 w 9050926"/>
              <a:gd name="connsiteY2" fmla="*/ 8577073 h 8582938"/>
              <a:gd name="connsiteX3" fmla="*/ 1821103 w 9050926"/>
              <a:gd name="connsiteY3" fmla="*/ 8581402 h 8582938"/>
              <a:gd name="connsiteX4" fmla="*/ 1825308 w 9050926"/>
              <a:gd name="connsiteY4" fmla="*/ 7052490 h 8582938"/>
              <a:gd name="connsiteX5" fmla="*/ 6206782 w 9050926"/>
              <a:gd name="connsiteY5" fmla="*/ 2907335 h 8582938"/>
              <a:gd name="connsiteX6" fmla="*/ 4427298 w 9050926"/>
              <a:gd name="connsiteY6" fmla="*/ 765807 h 8582938"/>
              <a:gd name="connsiteX7" fmla="*/ 4423310 w 9050926"/>
              <a:gd name="connsiteY7" fmla="*/ 4405349 h 8582938"/>
              <a:gd name="connsiteX8" fmla="*/ 854 w 9050926"/>
              <a:gd name="connsiteY8" fmla="*/ 8582938 h 8582938"/>
              <a:gd name="connsiteX9" fmla="*/ 854 w 9050926"/>
              <a:gd name="connsiteY9" fmla="*/ 5056641 h 8582938"/>
              <a:gd name="connsiteX10" fmla="*/ 4427298 w 9050926"/>
              <a:gd name="connsiteY10" fmla="*/ 765807 h 8582938"/>
              <a:gd name="connsiteX11" fmla="*/ 5032083 w 9050926"/>
              <a:gd name="connsiteY11" fmla="*/ 16286 h 8582938"/>
              <a:gd name="connsiteX12" fmla="*/ 18166 w 9050926"/>
              <a:gd name="connsiteY12" fmla="*/ 4853991 h 8582938"/>
              <a:gd name="connsiteX13" fmla="*/ 0 w 9050926"/>
              <a:gd name="connsiteY13" fmla="*/ 14663 h 8582938"/>
              <a:gd name="connsiteX14" fmla="*/ 5032083 w 9050926"/>
              <a:gd name="connsiteY14" fmla="*/ 16286 h 8582938"/>
              <a:gd name="connsiteX15" fmla="*/ 5215662 w 9050926"/>
              <a:gd name="connsiteY15" fmla="*/ 16284 h 8582938"/>
              <a:gd name="connsiteX16" fmla="*/ 9050926 w 9050926"/>
              <a:gd name="connsiteY16" fmla="*/ 0 h 8582938"/>
              <a:gd name="connsiteX17" fmla="*/ 4598489 w 9050926"/>
              <a:gd name="connsiteY17" fmla="*/ 4271857 h 8582938"/>
              <a:gd name="connsiteX18" fmla="*/ 4598489 w 9050926"/>
              <a:gd name="connsiteY18" fmla="*/ 621311 h 8582938"/>
              <a:gd name="connsiteX19" fmla="*/ 5215662 w 9050926"/>
              <a:gd name="connsiteY19" fmla="*/ 16284 h 8582938"/>
              <a:gd name="connsiteX0" fmla="*/ 6206782 w 9035051"/>
              <a:gd name="connsiteY0" fmla="*/ 2892672 h 8568275"/>
              <a:gd name="connsiteX1" fmla="*/ 6202794 w 9035051"/>
              <a:gd name="connsiteY1" fmla="*/ 6442274 h 8568275"/>
              <a:gd name="connsiteX2" fmla="*/ 3988238 w 9035051"/>
              <a:gd name="connsiteY2" fmla="*/ 8562410 h 8568275"/>
              <a:gd name="connsiteX3" fmla="*/ 1821103 w 9035051"/>
              <a:gd name="connsiteY3" fmla="*/ 8566739 h 8568275"/>
              <a:gd name="connsiteX4" fmla="*/ 1825308 w 9035051"/>
              <a:gd name="connsiteY4" fmla="*/ 7037827 h 8568275"/>
              <a:gd name="connsiteX5" fmla="*/ 6206782 w 9035051"/>
              <a:gd name="connsiteY5" fmla="*/ 2892672 h 8568275"/>
              <a:gd name="connsiteX6" fmla="*/ 4427298 w 9035051"/>
              <a:gd name="connsiteY6" fmla="*/ 751144 h 8568275"/>
              <a:gd name="connsiteX7" fmla="*/ 4423310 w 9035051"/>
              <a:gd name="connsiteY7" fmla="*/ 4390686 h 8568275"/>
              <a:gd name="connsiteX8" fmla="*/ 854 w 9035051"/>
              <a:gd name="connsiteY8" fmla="*/ 8568275 h 8568275"/>
              <a:gd name="connsiteX9" fmla="*/ 854 w 9035051"/>
              <a:gd name="connsiteY9" fmla="*/ 5041978 h 8568275"/>
              <a:gd name="connsiteX10" fmla="*/ 4427298 w 9035051"/>
              <a:gd name="connsiteY10" fmla="*/ 751144 h 8568275"/>
              <a:gd name="connsiteX11" fmla="*/ 5032083 w 9035051"/>
              <a:gd name="connsiteY11" fmla="*/ 1623 h 8568275"/>
              <a:gd name="connsiteX12" fmla="*/ 18166 w 9035051"/>
              <a:gd name="connsiteY12" fmla="*/ 4839328 h 8568275"/>
              <a:gd name="connsiteX13" fmla="*/ 0 w 9035051"/>
              <a:gd name="connsiteY13" fmla="*/ 0 h 8568275"/>
              <a:gd name="connsiteX14" fmla="*/ 5032083 w 9035051"/>
              <a:gd name="connsiteY14" fmla="*/ 1623 h 8568275"/>
              <a:gd name="connsiteX15" fmla="*/ 5215662 w 9035051"/>
              <a:gd name="connsiteY15" fmla="*/ 1621 h 8568275"/>
              <a:gd name="connsiteX16" fmla="*/ 9035051 w 9035051"/>
              <a:gd name="connsiteY16" fmla="*/ 1212 h 8568275"/>
              <a:gd name="connsiteX17" fmla="*/ 4598489 w 9035051"/>
              <a:gd name="connsiteY17" fmla="*/ 4257194 h 8568275"/>
              <a:gd name="connsiteX18" fmla="*/ 4598489 w 9035051"/>
              <a:gd name="connsiteY18" fmla="*/ 606648 h 8568275"/>
              <a:gd name="connsiteX19" fmla="*/ 5215662 w 9035051"/>
              <a:gd name="connsiteY19" fmla="*/ 1621 h 8568275"/>
              <a:gd name="connsiteX0" fmla="*/ 6206782 w 9035051"/>
              <a:gd name="connsiteY0" fmla="*/ 2892672 h 8568275"/>
              <a:gd name="connsiteX1" fmla="*/ 6202794 w 9035051"/>
              <a:gd name="connsiteY1" fmla="*/ 6442274 h 8568275"/>
              <a:gd name="connsiteX2" fmla="*/ 3988238 w 9035051"/>
              <a:gd name="connsiteY2" fmla="*/ 8562410 h 8568275"/>
              <a:gd name="connsiteX3" fmla="*/ 1821103 w 9035051"/>
              <a:gd name="connsiteY3" fmla="*/ 8566739 h 8568275"/>
              <a:gd name="connsiteX4" fmla="*/ 1825308 w 9035051"/>
              <a:gd name="connsiteY4" fmla="*/ 7037827 h 8568275"/>
              <a:gd name="connsiteX5" fmla="*/ 6206782 w 9035051"/>
              <a:gd name="connsiteY5" fmla="*/ 2892672 h 8568275"/>
              <a:gd name="connsiteX6" fmla="*/ 4427298 w 9035051"/>
              <a:gd name="connsiteY6" fmla="*/ 751144 h 8568275"/>
              <a:gd name="connsiteX7" fmla="*/ 4423310 w 9035051"/>
              <a:gd name="connsiteY7" fmla="*/ 4390686 h 8568275"/>
              <a:gd name="connsiteX8" fmla="*/ 854 w 9035051"/>
              <a:gd name="connsiteY8" fmla="*/ 8568275 h 8568275"/>
              <a:gd name="connsiteX9" fmla="*/ 854 w 9035051"/>
              <a:gd name="connsiteY9" fmla="*/ 5041978 h 8568275"/>
              <a:gd name="connsiteX10" fmla="*/ 4427298 w 9035051"/>
              <a:gd name="connsiteY10" fmla="*/ 751144 h 8568275"/>
              <a:gd name="connsiteX11" fmla="*/ 5032083 w 9035051"/>
              <a:gd name="connsiteY11" fmla="*/ 1623 h 8568275"/>
              <a:gd name="connsiteX12" fmla="*/ 2291 w 9035051"/>
              <a:gd name="connsiteY12" fmla="*/ 4858378 h 8568275"/>
              <a:gd name="connsiteX13" fmla="*/ 0 w 9035051"/>
              <a:gd name="connsiteY13" fmla="*/ 0 h 8568275"/>
              <a:gd name="connsiteX14" fmla="*/ 5032083 w 9035051"/>
              <a:gd name="connsiteY14" fmla="*/ 1623 h 8568275"/>
              <a:gd name="connsiteX15" fmla="*/ 5215662 w 9035051"/>
              <a:gd name="connsiteY15" fmla="*/ 1621 h 8568275"/>
              <a:gd name="connsiteX16" fmla="*/ 9035051 w 9035051"/>
              <a:gd name="connsiteY16" fmla="*/ 1212 h 8568275"/>
              <a:gd name="connsiteX17" fmla="*/ 4598489 w 9035051"/>
              <a:gd name="connsiteY17" fmla="*/ 4257194 h 8568275"/>
              <a:gd name="connsiteX18" fmla="*/ 4598489 w 9035051"/>
              <a:gd name="connsiteY18" fmla="*/ 606648 h 8568275"/>
              <a:gd name="connsiteX19" fmla="*/ 5215662 w 9035051"/>
              <a:gd name="connsiteY19" fmla="*/ 1621 h 856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035051" h="8568275">
                <a:moveTo>
                  <a:pt x="6206782" y="2892672"/>
                </a:moveTo>
                <a:cubicBezTo>
                  <a:pt x="6205453" y="4075872"/>
                  <a:pt x="6204123" y="5259074"/>
                  <a:pt x="6202794" y="6442274"/>
                </a:cubicBezTo>
                <a:lnTo>
                  <a:pt x="3988238" y="8562410"/>
                </a:lnTo>
                <a:lnTo>
                  <a:pt x="1821103" y="8566739"/>
                </a:lnTo>
                <a:cubicBezTo>
                  <a:pt x="1824652" y="8072127"/>
                  <a:pt x="1821760" y="7532439"/>
                  <a:pt x="1825308" y="7037827"/>
                </a:cubicBezTo>
                <a:lnTo>
                  <a:pt x="6206782" y="2892672"/>
                </a:lnTo>
                <a:close/>
                <a:moveTo>
                  <a:pt x="4427298" y="751144"/>
                </a:moveTo>
                <a:cubicBezTo>
                  <a:pt x="4425969" y="1964325"/>
                  <a:pt x="4424639" y="3177505"/>
                  <a:pt x="4423310" y="4390686"/>
                </a:cubicBezTo>
                <a:lnTo>
                  <a:pt x="854" y="8568275"/>
                </a:lnTo>
                <a:lnTo>
                  <a:pt x="854" y="5041978"/>
                </a:lnTo>
                <a:lnTo>
                  <a:pt x="4427298" y="751144"/>
                </a:lnTo>
                <a:close/>
                <a:moveTo>
                  <a:pt x="5032083" y="1623"/>
                </a:moveTo>
                <a:lnTo>
                  <a:pt x="2291" y="4858378"/>
                </a:lnTo>
                <a:cubicBezTo>
                  <a:pt x="-3764" y="3245269"/>
                  <a:pt x="6055" y="1613109"/>
                  <a:pt x="0" y="0"/>
                </a:cubicBezTo>
                <a:lnTo>
                  <a:pt x="5032083" y="1623"/>
                </a:lnTo>
                <a:close/>
                <a:moveTo>
                  <a:pt x="5215662" y="1621"/>
                </a:moveTo>
                <a:lnTo>
                  <a:pt x="9035051" y="1212"/>
                </a:lnTo>
                <a:lnTo>
                  <a:pt x="4598489" y="4257194"/>
                </a:lnTo>
                <a:lnTo>
                  <a:pt x="4598489" y="606648"/>
                </a:lnTo>
                <a:lnTo>
                  <a:pt x="5215662" y="1621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477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то в фигуре справ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reeform 7"/>
          <p:cNvSpPr>
            <a:spLocks noGrp="1"/>
          </p:cNvSpPr>
          <p:nvPr>
            <p:ph type="pic" sz="quarter" idx="10"/>
          </p:nvPr>
        </p:nvSpPr>
        <p:spPr bwMode="auto">
          <a:xfrm>
            <a:off x="3479800" y="897462"/>
            <a:ext cx="5664200" cy="4639086"/>
          </a:xfrm>
          <a:custGeom>
            <a:avLst/>
            <a:gdLst>
              <a:gd name="T0" fmla="*/ 0 w 5751"/>
              <a:gd name="T1" fmla="*/ 0 h 4215"/>
              <a:gd name="T2" fmla="*/ 5751 w 5751"/>
              <a:gd name="T3" fmla="*/ 0 h 4215"/>
              <a:gd name="T4" fmla="*/ 5751 w 5751"/>
              <a:gd name="T5" fmla="*/ 3375 h 4215"/>
              <a:gd name="T6" fmla="*/ 1669 w 5751"/>
              <a:gd name="T7" fmla="*/ 4215 h 4215"/>
              <a:gd name="T8" fmla="*/ 0 w 5751"/>
              <a:gd name="T9" fmla="*/ 0 h 4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751" h="4215">
                <a:moveTo>
                  <a:pt x="0" y="0"/>
                </a:moveTo>
                <a:lnTo>
                  <a:pt x="5751" y="0"/>
                </a:lnTo>
                <a:lnTo>
                  <a:pt x="5751" y="3375"/>
                </a:lnTo>
                <a:lnTo>
                  <a:pt x="1669" y="4215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255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ллаж из 1 фото слева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Рисунок 15"/>
          <p:cNvSpPr>
            <a:spLocks noGrp="1"/>
          </p:cNvSpPr>
          <p:nvPr>
            <p:ph type="pic" sz="quarter" idx="21"/>
          </p:nvPr>
        </p:nvSpPr>
        <p:spPr>
          <a:xfrm>
            <a:off x="-13346" y="891557"/>
            <a:ext cx="5035581" cy="5693212"/>
          </a:xfrm>
          <a:custGeom>
            <a:avLst/>
            <a:gdLst>
              <a:gd name="connsiteX0" fmla="*/ 3178178 w 9310331"/>
              <a:gd name="connsiteY0" fmla="*/ 6349 h 8571625"/>
              <a:gd name="connsiteX1" fmla="*/ 9258301 w 9310331"/>
              <a:gd name="connsiteY1" fmla="*/ 12699 h 8571625"/>
              <a:gd name="connsiteX2" fmla="*/ 9310331 w 9310331"/>
              <a:gd name="connsiteY2" fmla="*/ 4485297 h 8571625"/>
              <a:gd name="connsiteX3" fmla="*/ 5060952 w 9310331"/>
              <a:gd name="connsiteY3" fmla="*/ 8566151 h 8571625"/>
              <a:gd name="connsiteX4" fmla="*/ 24296 w 9310331"/>
              <a:gd name="connsiteY4" fmla="*/ 8571625 h 8571625"/>
              <a:gd name="connsiteX5" fmla="*/ 0 w 9310331"/>
              <a:gd name="connsiteY5" fmla="*/ 3098799 h 8571625"/>
              <a:gd name="connsiteX6" fmla="*/ 19051 w 9310331"/>
              <a:gd name="connsiteY6" fmla="*/ 0 h 8571625"/>
              <a:gd name="connsiteX7" fmla="*/ 3066416 w 9310331"/>
              <a:gd name="connsiteY7" fmla="*/ 4762 h 8571625"/>
              <a:gd name="connsiteX8" fmla="*/ 23496 w 9310331"/>
              <a:gd name="connsiteY8" fmla="*/ 2972435 h 8571625"/>
              <a:gd name="connsiteX9" fmla="*/ 19051 w 9310331"/>
              <a:gd name="connsiteY9" fmla="*/ 0 h 8571625"/>
              <a:gd name="connsiteX0" fmla="*/ 3178178 w 9310331"/>
              <a:gd name="connsiteY0" fmla="*/ 6349 h 8571625"/>
              <a:gd name="connsiteX1" fmla="*/ 9258301 w 9310331"/>
              <a:gd name="connsiteY1" fmla="*/ 12699 h 8571625"/>
              <a:gd name="connsiteX2" fmla="*/ 9310331 w 9310331"/>
              <a:gd name="connsiteY2" fmla="*/ 4485297 h 8571625"/>
              <a:gd name="connsiteX3" fmla="*/ 5060952 w 9310331"/>
              <a:gd name="connsiteY3" fmla="*/ 8566151 h 8571625"/>
              <a:gd name="connsiteX4" fmla="*/ 24296 w 9310331"/>
              <a:gd name="connsiteY4" fmla="*/ 8571625 h 8571625"/>
              <a:gd name="connsiteX5" fmla="*/ 0 w 9310331"/>
              <a:gd name="connsiteY5" fmla="*/ 3098799 h 8571625"/>
              <a:gd name="connsiteX6" fmla="*/ 3178178 w 9310331"/>
              <a:gd name="connsiteY6" fmla="*/ 6349 h 8571625"/>
              <a:gd name="connsiteX7" fmla="*/ 1451410 w 9310331"/>
              <a:gd name="connsiteY7" fmla="*/ 0 h 8571625"/>
              <a:gd name="connsiteX8" fmla="*/ 3066416 w 9310331"/>
              <a:gd name="connsiteY8" fmla="*/ 4762 h 8571625"/>
              <a:gd name="connsiteX9" fmla="*/ 23496 w 9310331"/>
              <a:gd name="connsiteY9" fmla="*/ 2972435 h 8571625"/>
              <a:gd name="connsiteX10" fmla="*/ 1451410 w 9310331"/>
              <a:gd name="connsiteY10" fmla="*/ 0 h 8571625"/>
              <a:gd name="connsiteX0" fmla="*/ 3178178 w 9310331"/>
              <a:gd name="connsiteY0" fmla="*/ 6349 h 8571625"/>
              <a:gd name="connsiteX1" fmla="*/ 9258301 w 9310331"/>
              <a:gd name="connsiteY1" fmla="*/ 12699 h 8571625"/>
              <a:gd name="connsiteX2" fmla="*/ 9310331 w 9310331"/>
              <a:gd name="connsiteY2" fmla="*/ 4485297 h 8571625"/>
              <a:gd name="connsiteX3" fmla="*/ 5060952 w 9310331"/>
              <a:gd name="connsiteY3" fmla="*/ 8566151 h 8571625"/>
              <a:gd name="connsiteX4" fmla="*/ 24296 w 9310331"/>
              <a:gd name="connsiteY4" fmla="*/ 8571625 h 8571625"/>
              <a:gd name="connsiteX5" fmla="*/ 0 w 9310331"/>
              <a:gd name="connsiteY5" fmla="*/ 3098799 h 8571625"/>
              <a:gd name="connsiteX6" fmla="*/ 3178178 w 9310331"/>
              <a:gd name="connsiteY6" fmla="*/ 6349 h 8571625"/>
              <a:gd name="connsiteX7" fmla="*/ 1451410 w 9310331"/>
              <a:gd name="connsiteY7" fmla="*/ 0 h 8571625"/>
              <a:gd name="connsiteX8" fmla="*/ 3066416 w 9310331"/>
              <a:gd name="connsiteY8" fmla="*/ 4762 h 8571625"/>
              <a:gd name="connsiteX9" fmla="*/ 1436757 w 9310331"/>
              <a:gd name="connsiteY9" fmla="*/ 1597371 h 8571625"/>
              <a:gd name="connsiteX10" fmla="*/ 1451410 w 9310331"/>
              <a:gd name="connsiteY10" fmla="*/ 0 h 8571625"/>
              <a:gd name="connsiteX0" fmla="*/ 3153917 w 9286070"/>
              <a:gd name="connsiteY0" fmla="*/ 6349 h 8571625"/>
              <a:gd name="connsiteX1" fmla="*/ 9234040 w 9286070"/>
              <a:gd name="connsiteY1" fmla="*/ 12699 h 8571625"/>
              <a:gd name="connsiteX2" fmla="*/ 9286070 w 9286070"/>
              <a:gd name="connsiteY2" fmla="*/ 4485297 h 8571625"/>
              <a:gd name="connsiteX3" fmla="*/ 5036691 w 9286070"/>
              <a:gd name="connsiteY3" fmla="*/ 8566151 h 8571625"/>
              <a:gd name="connsiteX4" fmla="*/ 35 w 9286070"/>
              <a:gd name="connsiteY4" fmla="*/ 8571625 h 8571625"/>
              <a:gd name="connsiteX5" fmla="*/ 1417647 w 9286070"/>
              <a:gd name="connsiteY5" fmla="*/ 1695087 h 8571625"/>
              <a:gd name="connsiteX6" fmla="*/ 3153917 w 9286070"/>
              <a:gd name="connsiteY6" fmla="*/ 6349 h 8571625"/>
              <a:gd name="connsiteX7" fmla="*/ 1427149 w 9286070"/>
              <a:gd name="connsiteY7" fmla="*/ 0 h 8571625"/>
              <a:gd name="connsiteX8" fmla="*/ 3042155 w 9286070"/>
              <a:gd name="connsiteY8" fmla="*/ 4762 h 8571625"/>
              <a:gd name="connsiteX9" fmla="*/ 1412496 w 9286070"/>
              <a:gd name="connsiteY9" fmla="*/ 1597371 h 8571625"/>
              <a:gd name="connsiteX10" fmla="*/ 1427149 w 9286070"/>
              <a:gd name="connsiteY10" fmla="*/ 0 h 8571625"/>
              <a:gd name="connsiteX0" fmla="*/ 1741510 w 7873663"/>
              <a:gd name="connsiteY0" fmla="*/ 6349 h 8566151"/>
              <a:gd name="connsiteX1" fmla="*/ 7821633 w 7873663"/>
              <a:gd name="connsiteY1" fmla="*/ 12699 h 8566151"/>
              <a:gd name="connsiteX2" fmla="*/ 7873663 w 7873663"/>
              <a:gd name="connsiteY2" fmla="*/ 4485297 h 8566151"/>
              <a:gd name="connsiteX3" fmla="*/ 3624284 w 7873663"/>
              <a:gd name="connsiteY3" fmla="*/ 8566151 h 8566151"/>
              <a:gd name="connsiteX4" fmla="*/ 39084 w 7873663"/>
              <a:gd name="connsiteY4" fmla="*/ 8542978 h 8566151"/>
              <a:gd name="connsiteX5" fmla="*/ 5240 w 7873663"/>
              <a:gd name="connsiteY5" fmla="*/ 1695087 h 8566151"/>
              <a:gd name="connsiteX6" fmla="*/ 1741510 w 7873663"/>
              <a:gd name="connsiteY6" fmla="*/ 6349 h 8566151"/>
              <a:gd name="connsiteX7" fmla="*/ 14742 w 7873663"/>
              <a:gd name="connsiteY7" fmla="*/ 0 h 8566151"/>
              <a:gd name="connsiteX8" fmla="*/ 1629748 w 7873663"/>
              <a:gd name="connsiteY8" fmla="*/ 4762 h 8566151"/>
              <a:gd name="connsiteX9" fmla="*/ 89 w 7873663"/>
              <a:gd name="connsiteY9" fmla="*/ 1597371 h 8566151"/>
              <a:gd name="connsiteX10" fmla="*/ 14742 w 7873663"/>
              <a:gd name="connsiteY10" fmla="*/ 0 h 8566151"/>
              <a:gd name="connsiteX0" fmla="*/ 1741427 w 7873580"/>
              <a:gd name="connsiteY0" fmla="*/ 1587 h 8561389"/>
              <a:gd name="connsiteX1" fmla="*/ 7821550 w 7873580"/>
              <a:gd name="connsiteY1" fmla="*/ 7937 h 8561389"/>
              <a:gd name="connsiteX2" fmla="*/ 7873580 w 7873580"/>
              <a:gd name="connsiteY2" fmla="*/ 4480535 h 8561389"/>
              <a:gd name="connsiteX3" fmla="*/ 3624201 w 7873580"/>
              <a:gd name="connsiteY3" fmla="*/ 8561389 h 8561389"/>
              <a:gd name="connsiteX4" fmla="*/ 39001 w 7873580"/>
              <a:gd name="connsiteY4" fmla="*/ 8538216 h 8561389"/>
              <a:gd name="connsiteX5" fmla="*/ 5157 w 7873580"/>
              <a:gd name="connsiteY5" fmla="*/ 1690325 h 8561389"/>
              <a:gd name="connsiteX6" fmla="*/ 1741427 w 7873580"/>
              <a:gd name="connsiteY6" fmla="*/ 1587 h 8561389"/>
              <a:gd name="connsiteX7" fmla="*/ 301130 w 7873580"/>
              <a:gd name="connsiteY7" fmla="*/ 4787 h 8561389"/>
              <a:gd name="connsiteX8" fmla="*/ 1629665 w 7873580"/>
              <a:gd name="connsiteY8" fmla="*/ 0 h 8561389"/>
              <a:gd name="connsiteX9" fmla="*/ 6 w 7873580"/>
              <a:gd name="connsiteY9" fmla="*/ 1592609 h 8561389"/>
              <a:gd name="connsiteX10" fmla="*/ 301130 w 7873580"/>
              <a:gd name="connsiteY10" fmla="*/ 4787 h 8561389"/>
              <a:gd name="connsiteX0" fmla="*/ 1736271 w 7868424"/>
              <a:gd name="connsiteY0" fmla="*/ 1587 h 8561389"/>
              <a:gd name="connsiteX1" fmla="*/ 7816394 w 7868424"/>
              <a:gd name="connsiteY1" fmla="*/ 7937 h 8561389"/>
              <a:gd name="connsiteX2" fmla="*/ 7868424 w 7868424"/>
              <a:gd name="connsiteY2" fmla="*/ 4480535 h 8561389"/>
              <a:gd name="connsiteX3" fmla="*/ 3619045 w 7868424"/>
              <a:gd name="connsiteY3" fmla="*/ 8561389 h 8561389"/>
              <a:gd name="connsiteX4" fmla="*/ 33845 w 7868424"/>
              <a:gd name="connsiteY4" fmla="*/ 8538216 h 8561389"/>
              <a:gd name="connsiteX5" fmla="*/ 1 w 7868424"/>
              <a:gd name="connsiteY5" fmla="*/ 1690325 h 8561389"/>
              <a:gd name="connsiteX6" fmla="*/ 1736271 w 7868424"/>
              <a:gd name="connsiteY6" fmla="*/ 1587 h 8561389"/>
              <a:gd name="connsiteX7" fmla="*/ 295974 w 7868424"/>
              <a:gd name="connsiteY7" fmla="*/ 4787 h 8561389"/>
              <a:gd name="connsiteX8" fmla="*/ 1624509 w 7868424"/>
              <a:gd name="connsiteY8" fmla="*/ 0 h 8561389"/>
              <a:gd name="connsiteX9" fmla="*/ 319518 w 7868424"/>
              <a:gd name="connsiteY9" fmla="*/ 1277490 h 8561389"/>
              <a:gd name="connsiteX10" fmla="*/ 295974 w 7868424"/>
              <a:gd name="connsiteY10" fmla="*/ 4787 h 8561389"/>
              <a:gd name="connsiteX0" fmla="*/ 1702585 w 7834738"/>
              <a:gd name="connsiteY0" fmla="*/ 1587 h 8561389"/>
              <a:gd name="connsiteX1" fmla="*/ 7782708 w 7834738"/>
              <a:gd name="connsiteY1" fmla="*/ 7937 h 8561389"/>
              <a:gd name="connsiteX2" fmla="*/ 7834738 w 7834738"/>
              <a:gd name="connsiteY2" fmla="*/ 4480535 h 8561389"/>
              <a:gd name="connsiteX3" fmla="*/ 3585359 w 7834738"/>
              <a:gd name="connsiteY3" fmla="*/ 8561389 h 8561389"/>
              <a:gd name="connsiteX4" fmla="*/ 159 w 7834738"/>
              <a:gd name="connsiteY4" fmla="*/ 8538216 h 8561389"/>
              <a:gd name="connsiteX5" fmla="*/ 290983 w 7834738"/>
              <a:gd name="connsiteY5" fmla="*/ 1375206 h 8561389"/>
              <a:gd name="connsiteX6" fmla="*/ 1702585 w 7834738"/>
              <a:gd name="connsiteY6" fmla="*/ 1587 h 8561389"/>
              <a:gd name="connsiteX7" fmla="*/ 262288 w 7834738"/>
              <a:gd name="connsiteY7" fmla="*/ 4787 h 8561389"/>
              <a:gd name="connsiteX8" fmla="*/ 1590823 w 7834738"/>
              <a:gd name="connsiteY8" fmla="*/ 0 h 8561389"/>
              <a:gd name="connsiteX9" fmla="*/ 285832 w 7834738"/>
              <a:gd name="connsiteY9" fmla="*/ 1277490 h 8561389"/>
              <a:gd name="connsiteX10" fmla="*/ 262288 w 7834738"/>
              <a:gd name="connsiteY10" fmla="*/ 4787 h 8561389"/>
              <a:gd name="connsiteX0" fmla="*/ 1440297 w 7572450"/>
              <a:gd name="connsiteY0" fmla="*/ 1587 h 8561389"/>
              <a:gd name="connsiteX1" fmla="*/ 7520420 w 7572450"/>
              <a:gd name="connsiteY1" fmla="*/ 7937 h 8561389"/>
              <a:gd name="connsiteX2" fmla="*/ 7572450 w 7572450"/>
              <a:gd name="connsiteY2" fmla="*/ 4480535 h 8561389"/>
              <a:gd name="connsiteX3" fmla="*/ 3323071 w 7572450"/>
              <a:gd name="connsiteY3" fmla="*/ 8561389 h 8561389"/>
              <a:gd name="connsiteX4" fmla="*/ 14794 w 7572450"/>
              <a:gd name="connsiteY4" fmla="*/ 8547766 h 8561389"/>
              <a:gd name="connsiteX5" fmla="*/ 28695 w 7572450"/>
              <a:gd name="connsiteY5" fmla="*/ 1375206 h 8561389"/>
              <a:gd name="connsiteX6" fmla="*/ 1440297 w 7572450"/>
              <a:gd name="connsiteY6" fmla="*/ 1587 h 8561389"/>
              <a:gd name="connsiteX7" fmla="*/ 0 w 7572450"/>
              <a:gd name="connsiteY7" fmla="*/ 4787 h 8561389"/>
              <a:gd name="connsiteX8" fmla="*/ 1328535 w 7572450"/>
              <a:gd name="connsiteY8" fmla="*/ 0 h 8561389"/>
              <a:gd name="connsiteX9" fmla="*/ 23544 w 7572450"/>
              <a:gd name="connsiteY9" fmla="*/ 1277490 h 8561389"/>
              <a:gd name="connsiteX10" fmla="*/ 0 w 7572450"/>
              <a:gd name="connsiteY10" fmla="*/ 4787 h 856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72450" h="8561389">
                <a:moveTo>
                  <a:pt x="1440297" y="1587"/>
                </a:moveTo>
                <a:lnTo>
                  <a:pt x="7520420" y="7937"/>
                </a:lnTo>
                <a:lnTo>
                  <a:pt x="7572450" y="4480535"/>
                </a:lnTo>
                <a:lnTo>
                  <a:pt x="3323071" y="8561389"/>
                </a:lnTo>
                <a:lnTo>
                  <a:pt x="14794" y="8547766"/>
                </a:lnTo>
                <a:cubicBezTo>
                  <a:pt x="6694" y="6723491"/>
                  <a:pt x="36795" y="3199481"/>
                  <a:pt x="28695" y="1375206"/>
                </a:cubicBezTo>
                <a:lnTo>
                  <a:pt x="1440297" y="1587"/>
                </a:lnTo>
                <a:close/>
                <a:moveTo>
                  <a:pt x="0" y="4787"/>
                </a:moveTo>
                <a:lnTo>
                  <a:pt x="1328535" y="0"/>
                </a:lnTo>
                <a:lnTo>
                  <a:pt x="23544" y="1277490"/>
                </a:lnTo>
                <a:cubicBezTo>
                  <a:pt x="22062" y="286678"/>
                  <a:pt x="1482" y="995599"/>
                  <a:pt x="0" y="4787"/>
                </a:cubicBez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8678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AE44-A340-45AF-BBEA-AD543A4C4B5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03C4-2E8F-4FB5-880F-78523509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5168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отрудники - руководст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52306" y="2348205"/>
            <a:ext cx="910963" cy="173248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10097" y="2348205"/>
            <a:ext cx="910963" cy="173248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667888" y="2348205"/>
            <a:ext cx="910963" cy="173248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725679" y="2348205"/>
            <a:ext cx="910963" cy="173248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783470" y="2348205"/>
            <a:ext cx="910963" cy="173248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841261" y="2348205"/>
            <a:ext cx="910963" cy="173248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899052" y="2348205"/>
            <a:ext cx="910963" cy="173248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956843" y="2348205"/>
            <a:ext cx="910963" cy="173248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20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отрудники - руководство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52309" y="1991463"/>
            <a:ext cx="957943" cy="1276896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52309" y="3510556"/>
            <a:ext cx="957943" cy="1276896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52309" y="5029650"/>
            <a:ext cx="957943" cy="1276896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291839" y="1991463"/>
            <a:ext cx="957943" cy="1276896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291839" y="3510556"/>
            <a:ext cx="957943" cy="1276896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31366" y="1991463"/>
            <a:ext cx="957943" cy="1276896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31366" y="3510556"/>
            <a:ext cx="957943" cy="1276896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291839" y="5029650"/>
            <a:ext cx="957943" cy="1276896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31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 фотограф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60032" y="1983313"/>
            <a:ext cx="1337915" cy="169307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2381540" y="1983313"/>
            <a:ext cx="1337915" cy="169307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03043" y="1983313"/>
            <a:ext cx="1337915" cy="169307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424549" y="1983313"/>
            <a:ext cx="1337915" cy="169307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946057" y="1983313"/>
            <a:ext cx="1337915" cy="169307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60032" y="4063373"/>
            <a:ext cx="1337915" cy="169307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2381540" y="4063373"/>
            <a:ext cx="1337915" cy="169307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903043" y="4063373"/>
            <a:ext cx="1337915" cy="169307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424549" y="4063373"/>
            <a:ext cx="1337915" cy="169307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946057" y="4063373"/>
            <a:ext cx="1337915" cy="169307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575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фото и краткие тези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80572" y="2167139"/>
            <a:ext cx="1807029" cy="2408999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746173" y="2167139"/>
            <a:ext cx="1807029" cy="2408999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152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а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Grp="1"/>
          </p:cNvSpPr>
          <p:nvPr>
            <p:ph type="pic" sz="quarter" idx="15"/>
          </p:nvPr>
        </p:nvSpPr>
        <p:spPr bwMode="auto">
          <a:xfrm>
            <a:off x="410198" y="1335473"/>
            <a:ext cx="2068081" cy="2147639"/>
          </a:xfrm>
          <a:custGeom>
            <a:avLst/>
            <a:gdLst>
              <a:gd name="T0" fmla="*/ 8480 w 15387"/>
              <a:gd name="T1" fmla="*/ 40 h 15398"/>
              <a:gd name="T2" fmla="*/ 9616 w 15387"/>
              <a:gd name="T3" fmla="*/ 243 h 15398"/>
              <a:gd name="T4" fmla="*/ 10688 w 15387"/>
              <a:gd name="T5" fmla="*/ 606 h 15398"/>
              <a:gd name="T6" fmla="*/ 11683 w 15387"/>
              <a:gd name="T7" fmla="*/ 1115 h 15398"/>
              <a:gd name="T8" fmla="*/ 12587 w 15387"/>
              <a:gd name="T9" fmla="*/ 1758 h 15398"/>
              <a:gd name="T10" fmla="*/ 13388 w 15387"/>
              <a:gd name="T11" fmla="*/ 2523 h 15398"/>
              <a:gd name="T12" fmla="*/ 14073 w 15387"/>
              <a:gd name="T13" fmla="*/ 3394 h 15398"/>
              <a:gd name="T14" fmla="*/ 14628 w 15387"/>
              <a:gd name="T15" fmla="*/ 4361 h 15398"/>
              <a:gd name="T16" fmla="*/ 15042 w 15387"/>
              <a:gd name="T17" fmla="*/ 5410 h 15398"/>
              <a:gd name="T18" fmla="*/ 15299 w 15387"/>
              <a:gd name="T19" fmla="*/ 6526 h 15398"/>
              <a:gd name="T20" fmla="*/ 15387 w 15387"/>
              <a:gd name="T21" fmla="*/ 7698 h 15398"/>
              <a:gd name="T22" fmla="*/ 15299 w 15387"/>
              <a:gd name="T23" fmla="*/ 8871 h 15398"/>
              <a:gd name="T24" fmla="*/ 15042 w 15387"/>
              <a:gd name="T25" fmla="*/ 9988 h 15398"/>
              <a:gd name="T26" fmla="*/ 14628 w 15387"/>
              <a:gd name="T27" fmla="*/ 11037 h 15398"/>
              <a:gd name="T28" fmla="*/ 14073 w 15387"/>
              <a:gd name="T29" fmla="*/ 12002 h 15398"/>
              <a:gd name="T30" fmla="*/ 13388 w 15387"/>
              <a:gd name="T31" fmla="*/ 12875 h 15398"/>
              <a:gd name="T32" fmla="*/ 12587 w 15387"/>
              <a:gd name="T33" fmla="*/ 13640 h 15398"/>
              <a:gd name="T34" fmla="*/ 11683 w 15387"/>
              <a:gd name="T35" fmla="*/ 14283 h 15398"/>
              <a:gd name="T36" fmla="*/ 10688 w 15387"/>
              <a:gd name="T37" fmla="*/ 14792 h 15398"/>
              <a:gd name="T38" fmla="*/ 9616 w 15387"/>
              <a:gd name="T39" fmla="*/ 15155 h 15398"/>
              <a:gd name="T40" fmla="*/ 8480 w 15387"/>
              <a:gd name="T41" fmla="*/ 15358 h 15398"/>
              <a:gd name="T42" fmla="*/ 7298 w 15387"/>
              <a:gd name="T43" fmla="*/ 15387 h 15398"/>
              <a:gd name="T44" fmla="*/ 6144 w 15387"/>
              <a:gd name="T45" fmla="*/ 15241 h 15398"/>
              <a:gd name="T46" fmla="*/ 5049 w 15387"/>
              <a:gd name="T47" fmla="*/ 14930 h 15398"/>
              <a:gd name="T48" fmla="*/ 4026 w 15387"/>
              <a:gd name="T49" fmla="*/ 14468 h 15398"/>
              <a:gd name="T50" fmla="*/ 3091 w 15387"/>
              <a:gd name="T51" fmla="*/ 13868 h 15398"/>
              <a:gd name="T52" fmla="*/ 2254 w 15387"/>
              <a:gd name="T53" fmla="*/ 13142 h 15398"/>
              <a:gd name="T54" fmla="*/ 1528 w 15387"/>
              <a:gd name="T55" fmla="*/ 12305 h 15398"/>
              <a:gd name="T56" fmla="*/ 929 w 15387"/>
              <a:gd name="T57" fmla="*/ 11368 h 15398"/>
              <a:gd name="T58" fmla="*/ 466 w 15387"/>
              <a:gd name="T59" fmla="*/ 10346 h 15398"/>
              <a:gd name="T60" fmla="*/ 156 w 15387"/>
              <a:gd name="T61" fmla="*/ 9250 h 15398"/>
              <a:gd name="T62" fmla="*/ 11 w 15387"/>
              <a:gd name="T63" fmla="*/ 8095 h 15398"/>
              <a:gd name="T64" fmla="*/ 40 w 15387"/>
              <a:gd name="T65" fmla="*/ 6912 h 15398"/>
              <a:gd name="T66" fmla="*/ 243 w 15387"/>
              <a:gd name="T67" fmla="*/ 5776 h 15398"/>
              <a:gd name="T68" fmla="*/ 605 w 15387"/>
              <a:gd name="T69" fmla="*/ 4703 h 15398"/>
              <a:gd name="T70" fmla="*/ 1113 w 15387"/>
              <a:gd name="T71" fmla="*/ 3707 h 15398"/>
              <a:gd name="T72" fmla="*/ 1757 w 15387"/>
              <a:gd name="T73" fmla="*/ 2803 h 15398"/>
              <a:gd name="T74" fmla="*/ 2521 w 15387"/>
              <a:gd name="T75" fmla="*/ 2001 h 15398"/>
              <a:gd name="T76" fmla="*/ 3392 w 15387"/>
              <a:gd name="T77" fmla="*/ 1316 h 15398"/>
              <a:gd name="T78" fmla="*/ 4358 w 15387"/>
              <a:gd name="T79" fmla="*/ 759 h 15398"/>
              <a:gd name="T80" fmla="*/ 5406 w 15387"/>
              <a:gd name="T81" fmla="*/ 346 h 15398"/>
              <a:gd name="T82" fmla="*/ 6522 w 15387"/>
              <a:gd name="T83" fmla="*/ 89 h 15398"/>
              <a:gd name="T84" fmla="*/ 7693 w 15387"/>
              <a:gd name="T85" fmla="*/ 0 h 153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5387" h="15398">
                <a:moveTo>
                  <a:pt x="7693" y="0"/>
                </a:moveTo>
                <a:lnTo>
                  <a:pt x="8089" y="11"/>
                </a:lnTo>
                <a:lnTo>
                  <a:pt x="8480" y="40"/>
                </a:lnTo>
                <a:lnTo>
                  <a:pt x="8866" y="89"/>
                </a:lnTo>
                <a:lnTo>
                  <a:pt x="9244" y="156"/>
                </a:lnTo>
                <a:lnTo>
                  <a:pt x="9616" y="243"/>
                </a:lnTo>
                <a:lnTo>
                  <a:pt x="9981" y="346"/>
                </a:lnTo>
                <a:lnTo>
                  <a:pt x="10339" y="468"/>
                </a:lnTo>
                <a:lnTo>
                  <a:pt x="10688" y="606"/>
                </a:lnTo>
                <a:lnTo>
                  <a:pt x="11029" y="759"/>
                </a:lnTo>
                <a:lnTo>
                  <a:pt x="11360" y="930"/>
                </a:lnTo>
                <a:lnTo>
                  <a:pt x="11683" y="1115"/>
                </a:lnTo>
                <a:lnTo>
                  <a:pt x="11995" y="1316"/>
                </a:lnTo>
                <a:lnTo>
                  <a:pt x="12297" y="1529"/>
                </a:lnTo>
                <a:lnTo>
                  <a:pt x="12587" y="1758"/>
                </a:lnTo>
                <a:lnTo>
                  <a:pt x="12867" y="2001"/>
                </a:lnTo>
                <a:lnTo>
                  <a:pt x="13134" y="2255"/>
                </a:lnTo>
                <a:lnTo>
                  <a:pt x="13388" y="2523"/>
                </a:lnTo>
                <a:lnTo>
                  <a:pt x="13631" y="2803"/>
                </a:lnTo>
                <a:lnTo>
                  <a:pt x="13858" y="3093"/>
                </a:lnTo>
                <a:lnTo>
                  <a:pt x="14073" y="3394"/>
                </a:lnTo>
                <a:lnTo>
                  <a:pt x="14273" y="3707"/>
                </a:lnTo>
                <a:lnTo>
                  <a:pt x="14458" y="4029"/>
                </a:lnTo>
                <a:lnTo>
                  <a:pt x="14628" y="4361"/>
                </a:lnTo>
                <a:lnTo>
                  <a:pt x="14782" y="4703"/>
                </a:lnTo>
                <a:lnTo>
                  <a:pt x="14920" y="5052"/>
                </a:lnTo>
                <a:lnTo>
                  <a:pt x="15042" y="5410"/>
                </a:lnTo>
                <a:lnTo>
                  <a:pt x="15145" y="5776"/>
                </a:lnTo>
                <a:lnTo>
                  <a:pt x="15230" y="6148"/>
                </a:lnTo>
                <a:lnTo>
                  <a:pt x="15299" y="6526"/>
                </a:lnTo>
                <a:lnTo>
                  <a:pt x="15348" y="6912"/>
                </a:lnTo>
                <a:lnTo>
                  <a:pt x="15377" y="7302"/>
                </a:lnTo>
                <a:lnTo>
                  <a:pt x="15387" y="7698"/>
                </a:lnTo>
                <a:lnTo>
                  <a:pt x="15377" y="8095"/>
                </a:lnTo>
                <a:lnTo>
                  <a:pt x="15348" y="8486"/>
                </a:lnTo>
                <a:lnTo>
                  <a:pt x="15299" y="8871"/>
                </a:lnTo>
                <a:lnTo>
                  <a:pt x="15230" y="9250"/>
                </a:lnTo>
                <a:lnTo>
                  <a:pt x="15145" y="9622"/>
                </a:lnTo>
                <a:lnTo>
                  <a:pt x="15042" y="9988"/>
                </a:lnTo>
                <a:lnTo>
                  <a:pt x="14920" y="10346"/>
                </a:lnTo>
                <a:lnTo>
                  <a:pt x="14782" y="10695"/>
                </a:lnTo>
                <a:lnTo>
                  <a:pt x="14628" y="11037"/>
                </a:lnTo>
                <a:lnTo>
                  <a:pt x="14458" y="11368"/>
                </a:lnTo>
                <a:lnTo>
                  <a:pt x="14273" y="11691"/>
                </a:lnTo>
                <a:lnTo>
                  <a:pt x="14073" y="12002"/>
                </a:lnTo>
                <a:lnTo>
                  <a:pt x="13858" y="12305"/>
                </a:lnTo>
                <a:lnTo>
                  <a:pt x="13631" y="12595"/>
                </a:lnTo>
                <a:lnTo>
                  <a:pt x="13388" y="12875"/>
                </a:lnTo>
                <a:lnTo>
                  <a:pt x="13134" y="13142"/>
                </a:lnTo>
                <a:lnTo>
                  <a:pt x="12867" y="13397"/>
                </a:lnTo>
                <a:lnTo>
                  <a:pt x="12587" y="13640"/>
                </a:lnTo>
                <a:lnTo>
                  <a:pt x="12297" y="13868"/>
                </a:lnTo>
                <a:lnTo>
                  <a:pt x="11995" y="14082"/>
                </a:lnTo>
                <a:lnTo>
                  <a:pt x="11683" y="14283"/>
                </a:lnTo>
                <a:lnTo>
                  <a:pt x="11360" y="14468"/>
                </a:lnTo>
                <a:lnTo>
                  <a:pt x="11029" y="14639"/>
                </a:lnTo>
                <a:lnTo>
                  <a:pt x="10688" y="14792"/>
                </a:lnTo>
                <a:lnTo>
                  <a:pt x="10339" y="14930"/>
                </a:lnTo>
                <a:lnTo>
                  <a:pt x="9981" y="15052"/>
                </a:lnTo>
                <a:lnTo>
                  <a:pt x="9616" y="15155"/>
                </a:lnTo>
                <a:lnTo>
                  <a:pt x="9244" y="15241"/>
                </a:lnTo>
                <a:lnTo>
                  <a:pt x="8866" y="15309"/>
                </a:lnTo>
                <a:lnTo>
                  <a:pt x="8480" y="15358"/>
                </a:lnTo>
                <a:lnTo>
                  <a:pt x="8089" y="15387"/>
                </a:lnTo>
                <a:lnTo>
                  <a:pt x="7693" y="15398"/>
                </a:lnTo>
                <a:lnTo>
                  <a:pt x="7298" y="15387"/>
                </a:lnTo>
                <a:lnTo>
                  <a:pt x="6908" y="15358"/>
                </a:lnTo>
                <a:lnTo>
                  <a:pt x="6522" y="15309"/>
                </a:lnTo>
                <a:lnTo>
                  <a:pt x="6144" y="15241"/>
                </a:lnTo>
                <a:lnTo>
                  <a:pt x="5771" y="15155"/>
                </a:lnTo>
                <a:lnTo>
                  <a:pt x="5406" y="15052"/>
                </a:lnTo>
                <a:lnTo>
                  <a:pt x="5049" y="14930"/>
                </a:lnTo>
                <a:lnTo>
                  <a:pt x="4700" y="14792"/>
                </a:lnTo>
                <a:lnTo>
                  <a:pt x="4358" y="14639"/>
                </a:lnTo>
                <a:lnTo>
                  <a:pt x="4026" y="14468"/>
                </a:lnTo>
                <a:lnTo>
                  <a:pt x="3705" y="14283"/>
                </a:lnTo>
                <a:lnTo>
                  <a:pt x="3392" y="14082"/>
                </a:lnTo>
                <a:lnTo>
                  <a:pt x="3091" y="13868"/>
                </a:lnTo>
                <a:lnTo>
                  <a:pt x="2800" y="13640"/>
                </a:lnTo>
                <a:lnTo>
                  <a:pt x="2521" y="13397"/>
                </a:lnTo>
                <a:lnTo>
                  <a:pt x="2254" y="13142"/>
                </a:lnTo>
                <a:lnTo>
                  <a:pt x="1999" y="12875"/>
                </a:lnTo>
                <a:lnTo>
                  <a:pt x="1757" y="12595"/>
                </a:lnTo>
                <a:lnTo>
                  <a:pt x="1528" y="12305"/>
                </a:lnTo>
                <a:lnTo>
                  <a:pt x="1315" y="12002"/>
                </a:lnTo>
                <a:lnTo>
                  <a:pt x="1113" y="11691"/>
                </a:lnTo>
                <a:lnTo>
                  <a:pt x="929" y="11368"/>
                </a:lnTo>
                <a:lnTo>
                  <a:pt x="759" y="11037"/>
                </a:lnTo>
                <a:lnTo>
                  <a:pt x="605" y="10695"/>
                </a:lnTo>
                <a:lnTo>
                  <a:pt x="466" y="10346"/>
                </a:lnTo>
                <a:lnTo>
                  <a:pt x="346" y="9988"/>
                </a:lnTo>
                <a:lnTo>
                  <a:pt x="243" y="9622"/>
                </a:lnTo>
                <a:lnTo>
                  <a:pt x="156" y="9250"/>
                </a:lnTo>
                <a:lnTo>
                  <a:pt x="89" y="8871"/>
                </a:lnTo>
                <a:lnTo>
                  <a:pt x="40" y="8486"/>
                </a:lnTo>
                <a:lnTo>
                  <a:pt x="11" y="8095"/>
                </a:lnTo>
                <a:lnTo>
                  <a:pt x="0" y="7698"/>
                </a:lnTo>
                <a:lnTo>
                  <a:pt x="11" y="7302"/>
                </a:lnTo>
                <a:lnTo>
                  <a:pt x="40" y="6912"/>
                </a:lnTo>
                <a:lnTo>
                  <a:pt x="89" y="6526"/>
                </a:lnTo>
                <a:lnTo>
                  <a:pt x="156" y="6148"/>
                </a:lnTo>
                <a:lnTo>
                  <a:pt x="243" y="5776"/>
                </a:lnTo>
                <a:lnTo>
                  <a:pt x="346" y="5410"/>
                </a:lnTo>
                <a:lnTo>
                  <a:pt x="466" y="5052"/>
                </a:lnTo>
                <a:lnTo>
                  <a:pt x="605" y="4703"/>
                </a:lnTo>
                <a:lnTo>
                  <a:pt x="759" y="4361"/>
                </a:lnTo>
                <a:lnTo>
                  <a:pt x="929" y="4029"/>
                </a:lnTo>
                <a:lnTo>
                  <a:pt x="1113" y="3707"/>
                </a:lnTo>
                <a:lnTo>
                  <a:pt x="1315" y="3394"/>
                </a:lnTo>
                <a:lnTo>
                  <a:pt x="1528" y="3093"/>
                </a:lnTo>
                <a:lnTo>
                  <a:pt x="1757" y="2803"/>
                </a:lnTo>
                <a:lnTo>
                  <a:pt x="1999" y="2523"/>
                </a:lnTo>
                <a:lnTo>
                  <a:pt x="2254" y="2255"/>
                </a:lnTo>
                <a:lnTo>
                  <a:pt x="2521" y="2001"/>
                </a:lnTo>
                <a:lnTo>
                  <a:pt x="2800" y="1758"/>
                </a:lnTo>
                <a:lnTo>
                  <a:pt x="3091" y="1529"/>
                </a:lnTo>
                <a:lnTo>
                  <a:pt x="3392" y="1316"/>
                </a:lnTo>
                <a:lnTo>
                  <a:pt x="3705" y="1115"/>
                </a:lnTo>
                <a:lnTo>
                  <a:pt x="4026" y="930"/>
                </a:lnTo>
                <a:lnTo>
                  <a:pt x="4358" y="759"/>
                </a:lnTo>
                <a:lnTo>
                  <a:pt x="4700" y="606"/>
                </a:lnTo>
                <a:lnTo>
                  <a:pt x="5049" y="468"/>
                </a:lnTo>
                <a:lnTo>
                  <a:pt x="5406" y="346"/>
                </a:lnTo>
                <a:lnTo>
                  <a:pt x="5771" y="243"/>
                </a:lnTo>
                <a:lnTo>
                  <a:pt x="6144" y="156"/>
                </a:lnTo>
                <a:lnTo>
                  <a:pt x="6522" y="89"/>
                </a:lnTo>
                <a:lnTo>
                  <a:pt x="6908" y="40"/>
                </a:lnTo>
                <a:lnTo>
                  <a:pt x="7298" y="11"/>
                </a:lnTo>
                <a:lnTo>
                  <a:pt x="7693" y="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"/>
            </a:lvl1pPr>
          </a:lstStyle>
          <a:p>
            <a:endParaRPr lang="ru-RU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3301372" y="4084766"/>
            <a:ext cx="2265241" cy="2130720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chemeClr val="bg2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674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лла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" y="1041061"/>
            <a:ext cx="4536758" cy="2739003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624865" y="1041061"/>
            <a:ext cx="4542886" cy="5390421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" y="3847103"/>
            <a:ext cx="2251276" cy="258437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339386" y="3847103"/>
            <a:ext cx="2197374" cy="2584372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9566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фото = 2 тези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3085630"/>
            <a:ext cx="4572000" cy="3356431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3085630"/>
            <a:ext cx="4572000" cy="3356431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485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фото = 3 тези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3470704"/>
            <a:ext cx="3048000" cy="2971354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048000" y="3470704"/>
            <a:ext cx="3048000" cy="2971354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096000" y="3470704"/>
            <a:ext cx="3048000" cy="2971354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12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2057090"/>
            <a:ext cx="9144000" cy="2810469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087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2"/>
          </p:nvPr>
        </p:nvSpPr>
        <p:spPr>
          <a:xfrm>
            <a:off x="427038" y="3146368"/>
            <a:ext cx="2188369" cy="3322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0" name="Рисунок 8"/>
          <p:cNvSpPr>
            <a:spLocks noGrp="1"/>
          </p:cNvSpPr>
          <p:nvPr>
            <p:ph type="pic" sz="quarter" idx="13"/>
          </p:nvPr>
        </p:nvSpPr>
        <p:spPr>
          <a:xfrm>
            <a:off x="3474296" y="3146368"/>
            <a:ext cx="2188369" cy="3322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1" name="Рисунок 8"/>
          <p:cNvSpPr>
            <a:spLocks noGrp="1"/>
          </p:cNvSpPr>
          <p:nvPr>
            <p:ph type="pic" sz="quarter" idx="14"/>
          </p:nvPr>
        </p:nvSpPr>
        <p:spPr>
          <a:xfrm>
            <a:off x="6509659" y="3146368"/>
            <a:ext cx="2188369" cy="3322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587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AE44-A340-45AF-BBEA-AD543A4C4B5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03C4-2E8F-4FB5-880F-78523509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519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тезиса = 4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Рисунок 3"/>
          <p:cNvSpPr>
            <a:spLocks noGrp="1"/>
          </p:cNvSpPr>
          <p:nvPr>
            <p:ph type="pic" sz="quarter" idx="26"/>
          </p:nvPr>
        </p:nvSpPr>
        <p:spPr>
          <a:xfrm>
            <a:off x="6704622" y="2371725"/>
            <a:ext cx="1902508" cy="1902506"/>
          </a:xfrm>
          <a:custGeom>
            <a:avLst/>
            <a:gdLst>
              <a:gd name="connsiteX0" fmla="*/ 1724704 w 3449404"/>
              <a:gd name="connsiteY0" fmla="*/ 934788 h 3449402"/>
              <a:gd name="connsiteX1" fmla="*/ 1605245 w 3449404"/>
              <a:gd name="connsiteY1" fmla="*/ 984068 h 3449402"/>
              <a:gd name="connsiteX2" fmla="*/ 984064 w 3449404"/>
              <a:gd name="connsiteY2" fmla="*/ 1605249 h 3449402"/>
              <a:gd name="connsiteX3" fmla="*/ 934790 w 3449404"/>
              <a:gd name="connsiteY3" fmla="*/ 1724702 h 3449402"/>
              <a:gd name="connsiteX4" fmla="*/ 984064 w 3449404"/>
              <a:gd name="connsiteY4" fmla="*/ 1844165 h 3449402"/>
              <a:gd name="connsiteX5" fmla="*/ 1605244 w 3449404"/>
              <a:gd name="connsiteY5" fmla="*/ 2465345 h 3449402"/>
              <a:gd name="connsiteX6" fmla="*/ 1724704 w 3449404"/>
              <a:gd name="connsiteY6" fmla="*/ 2514616 h 3449402"/>
              <a:gd name="connsiteX7" fmla="*/ 1844161 w 3449404"/>
              <a:gd name="connsiteY7" fmla="*/ 2465346 h 3449402"/>
              <a:gd name="connsiteX8" fmla="*/ 2465342 w 3449404"/>
              <a:gd name="connsiteY8" fmla="*/ 1844165 h 3449402"/>
              <a:gd name="connsiteX9" fmla="*/ 2514615 w 3449404"/>
              <a:gd name="connsiteY9" fmla="*/ 1724702 h 3449402"/>
              <a:gd name="connsiteX10" fmla="*/ 2465347 w 3449404"/>
              <a:gd name="connsiteY10" fmla="*/ 1605243 h 3449402"/>
              <a:gd name="connsiteX11" fmla="*/ 1844167 w 3449404"/>
              <a:gd name="connsiteY11" fmla="*/ 984062 h 3449402"/>
              <a:gd name="connsiteX12" fmla="*/ 1724704 w 3449404"/>
              <a:gd name="connsiteY12" fmla="*/ 934788 h 3449402"/>
              <a:gd name="connsiteX13" fmla="*/ 1724704 w 3449404"/>
              <a:gd name="connsiteY13" fmla="*/ 0 h 3449402"/>
              <a:gd name="connsiteX14" fmla="*/ 1868438 w 3449404"/>
              <a:gd name="connsiteY14" fmla="*/ 18432 h 3449402"/>
              <a:gd name="connsiteX15" fmla="*/ 2125377 w 3449404"/>
              <a:gd name="connsiteY15" fmla="*/ 165989 h 3449402"/>
              <a:gd name="connsiteX16" fmla="*/ 3283425 w 3449404"/>
              <a:gd name="connsiteY16" fmla="*/ 1324036 h 3449402"/>
              <a:gd name="connsiteX17" fmla="*/ 3430969 w 3449404"/>
              <a:gd name="connsiteY17" fmla="*/ 1580963 h 3449402"/>
              <a:gd name="connsiteX18" fmla="*/ 3430969 w 3449404"/>
              <a:gd name="connsiteY18" fmla="*/ 1868436 h 3449402"/>
              <a:gd name="connsiteX19" fmla="*/ 3283415 w 3449404"/>
              <a:gd name="connsiteY19" fmla="*/ 2125375 h 3449402"/>
              <a:gd name="connsiteX20" fmla="*/ 2125367 w 3449404"/>
              <a:gd name="connsiteY20" fmla="*/ 3283424 h 3449402"/>
              <a:gd name="connsiteX21" fmla="*/ 1868438 w 3449404"/>
              <a:gd name="connsiteY21" fmla="*/ 3430968 h 3449402"/>
              <a:gd name="connsiteX22" fmla="*/ 1580965 w 3449404"/>
              <a:gd name="connsiteY22" fmla="*/ 3430968 h 3449402"/>
              <a:gd name="connsiteX23" fmla="*/ 1324038 w 3449404"/>
              <a:gd name="connsiteY23" fmla="*/ 3283423 h 3449402"/>
              <a:gd name="connsiteX24" fmla="*/ 165990 w 3449404"/>
              <a:gd name="connsiteY24" fmla="*/ 2125375 h 3449402"/>
              <a:gd name="connsiteX25" fmla="*/ 18434 w 3449404"/>
              <a:gd name="connsiteY25" fmla="*/ 1868437 h 3449402"/>
              <a:gd name="connsiteX26" fmla="*/ 18445 w 3449404"/>
              <a:gd name="connsiteY26" fmla="*/ 1580973 h 3449402"/>
              <a:gd name="connsiteX27" fmla="*/ 165979 w 3449404"/>
              <a:gd name="connsiteY27" fmla="*/ 1324036 h 3449402"/>
              <a:gd name="connsiteX28" fmla="*/ 1324027 w 3449404"/>
              <a:gd name="connsiteY28" fmla="*/ 165987 h 3449402"/>
              <a:gd name="connsiteX29" fmla="*/ 1580975 w 3449404"/>
              <a:gd name="connsiteY29" fmla="*/ 18442 h 3449402"/>
              <a:gd name="connsiteX30" fmla="*/ 1724704 w 3449404"/>
              <a:gd name="connsiteY30" fmla="*/ 0 h 344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449404" h="3449402">
                <a:moveTo>
                  <a:pt x="1724704" y="934788"/>
                </a:moveTo>
                <a:cubicBezTo>
                  <a:pt x="1679654" y="934788"/>
                  <a:pt x="1639835" y="951209"/>
                  <a:pt x="1605245" y="984068"/>
                </a:cubicBezTo>
                <a:lnTo>
                  <a:pt x="984064" y="1605249"/>
                </a:lnTo>
                <a:cubicBezTo>
                  <a:pt x="951211" y="1639835"/>
                  <a:pt x="934785" y="1679658"/>
                  <a:pt x="934790" y="1724702"/>
                </a:cubicBezTo>
                <a:cubicBezTo>
                  <a:pt x="934790" y="1769751"/>
                  <a:pt x="951210" y="1809569"/>
                  <a:pt x="984064" y="1844165"/>
                </a:cubicBezTo>
                <a:lnTo>
                  <a:pt x="1605244" y="2465345"/>
                </a:lnTo>
                <a:cubicBezTo>
                  <a:pt x="1639836" y="2498194"/>
                  <a:pt x="1679660" y="2514620"/>
                  <a:pt x="1724704" y="2514616"/>
                </a:cubicBezTo>
                <a:cubicBezTo>
                  <a:pt x="1769747" y="2514619"/>
                  <a:pt x="1809571" y="2498194"/>
                  <a:pt x="1844161" y="2465346"/>
                </a:cubicBezTo>
                <a:lnTo>
                  <a:pt x="2465342" y="1844165"/>
                </a:lnTo>
                <a:cubicBezTo>
                  <a:pt x="2498194" y="1809568"/>
                  <a:pt x="2514616" y="1769750"/>
                  <a:pt x="2514615" y="1724702"/>
                </a:cubicBezTo>
                <a:cubicBezTo>
                  <a:pt x="2514622" y="1679658"/>
                  <a:pt x="2498197" y="1639834"/>
                  <a:pt x="2465347" y="1605243"/>
                </a:cubicBezTo>
                <a:lnTo>
                  <a:pt x="1844167" y="984062"/>
                </a:lnTo>
                <a:cubicBezTo>
                  <a:pt x="1809570" y="951209"/>
                  <a:pt x="1769752" y="934788"/>
                  <a:pt x="1724704" y="934788"/>
                </a:cubicBezTo>
                <a:close/>
                <a:moveTo>
                  <a:pt x="1724704" y="0"/>
                </a:moveTo>
                <a:cubicBezTo>
                  <a:pt x="1772614" y="-3"/>
                  <a:pt x="1820529" y="6142"/>
                  <a:pt x="1868438" y="18432"/>
                </a:cubicBezTo>
                <a:cubicBezTo>
                  <a:pt x="1964260" y="43034"/>
                  <a:pt x="2049902" y="92215"/>
                  <a:pt x="2125377" y="165989"/>
                </a:cubicBezTo>
                <a:lnTo>
                  <a:pt x="3283425" y="1324036"/>
                </a:lnTo>
                <a:cubicBezTo>
                  <a:pt x="3357186" y="1399499"/>
                  <a:pt x="3406368" y="1485142"/>
                  <a:pt x="3430969" y="1580963"/>
                </a:cubicBezTo>
                <a:cubicBezTo>
                  <a:pt x="3455551" y="1676784"/>
                  <a:pt x="3455549" y="1772616"/>
                  <a:pt x="3430969" y="1868436"/>
                </a:cubicBezTo>
                <a:cubicBezTo>
                  <a:pt x="3406368" y="1964258"/>
                  <a:pt x="3357196" y="2049912"/>
                  <a:pt x="3283415" y="2125375"/>
                </a:cubicBezTo>
                <a:lnTo>
                  <a:pt x="2125367" y="3283424"/>
                </a:lnTo>
                <a:cubicBezTo>
                  <a:pt x="2049914" y="3357196"/>
                  <a:pt x="1964260" y="3406366"/>
                  <a:pt x="1868438" y="3430968"/>
                </a:cubicBezTo>
                <a:cubicBezTo>
                  <a:pt x="1772617" y="3455547"/>
                  <a:pt x="1676785" y="3455548"/>
                  <a:pt x="1580965" y="3430968"/>
                </a:cubicBezTo>
                <a:cubicBezTo>
                  <a:pt x="1485143" y="3406366"/>
                  <a:pt x="1399501" y="3357185"/>
                  <a:pt x="1324038" y="3283423"/>
                </a:cubicBezTo>
                <a:lnTo>
                  <a:pt x="165990" y="2125375"/>
                </a:lnTo>
                <a:cubicBezTo>
                  <a:pt x="92217" y="2049901"/>
                  <a:pt x="43035" y="1964258"/>
                  <a:pt x="18434" y="1868437"/>
                </a:cubicBezTo>
                <a:cubicBezTo>
                  <a:pt x="-6148" y="1772617"/>
                  <a:pt x="-6145" y="1676785"/>
                  <a:pt x="18445" y="1580973"/>
                </a:cubicBezTo>
                <a:cubicBezTo>
                  <a:pt x="43035" y="1485141"/>
                  <a:pt x="92217" y="1399499"/>
                  <a:pt x="165979" y="1324036"/>
                </a:cubicBezTo>
                <a:lnTo>
                  <a:pt x="1324027" y="165987"/>
                </a:lnTo>
                <a:cubicBezTo>
                  <a:pt x="1399501" y="92215"/>
                  <a:pt x="1485143" y="43033"/>
                  <a:pt x="1580975" y="18442"/>
                </a:cubicBezTo>
                <a:cubicBezTo>
                  <a:pt x="1628881" y="6148"/>
                  <a:pt x="1676792" y="-1"/>
                  <a:pt x="1724704" y="0"/>
                </a:cubicBez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Рисунок 3"/>
          <p:cNvSpPr>
            <a:spLocks noGrp="1"/>
          </p:cNvSpPr>
          <p:nvPr>
            <p:ph type="pic" sz="quarter" idx="24"/>
          </p:nvPr>
        </p:nvSpPr>
        <p:spPr>
          <a:xfrm>
            <a:off x="2588082" y="2371725"/>
            <a:ext cx="1902508" cy="1902506"/>
          </a:xfrm>
          <a:custGeom>
            <a:avLst/>
            <a:gdLst>
              <a:gd name="connsiteX0" fmla="*/ 1724704 w 3449404"/>
              <a:gd name="connsiteY0" fmla="*/ 934788 h 3449402"/>
              <a:gd name="connsiteX1" fmla="*/ 1605245 w 3449404"/>
              <a:gd name="connsiteY1" fmla="*/ 984068 h 3449402"/>
              <a:gd name="connsiteX2" fmla="*/ 984064 w 3449404"/>
              <a:gd name="connsiteY2" fmla="*/ 1605249 h 3449402"/>
              <a:gd name="connsiteX3" fmla="*/ 934790 w 3449404"/>
              <a:gd name="connsiteY3" fmla="*/ 1724702 h 3449402"/>
              <a:gd name="connsiteX4" fmla="*/ 984064 w 3449404"/>
              <a:gd name="connsiteY4" fmla="*/ 1844165 h 3449402"/>
              <a:gd name="connsiteX5" fmla="*/ 1605244 w 3449404"/>
              <a:gd name="connsiteY5" fmla="*/ 2465345 h 3449402"/>
              <a:gd name="connsiteX6" fmla="*/ 1724704 w 3449404"/>
              <a:gd name="connsiteY6" fmla="*/ 2514616 h 3449402"/>
              <a:gd name="connsiteX7" fmla="*/ 1844161 w 3449404"/>
              <a:gd name="connsiteY7" fmla="*/ 2465346 h 3449402"/>
              <a:gd name="connsiteX8" fmla="*/ 2465342 w 3449404"/>
              <a:gd name="connsiteY8" fmla="*/ 1844165 h 3449402"/>
              <a:gd name="connsiteX9" fmla="*/ 2514615 w 3449404"/>
              <a:gd name="connsiteY9" fmla="*/ 1724702 h 3449402"/>
              <a:gd name="connsiteX10" fmla="*/ 2465347 w 3449404"/>
              <a:gd name="connsiteY10" fmla="*/ 1605243 h 3449402"/>
              <a:gd name="connsiteX11" fmla="*/ 1844167 w 3449404"/>
              <a:gd name="connsiteY11" fmla="*/ 984062 h 3449402"/>
              <a:gd name="connsiteX12" fmla="*/ 1724704 w 3449404"/>
              <a:gd name="connsiteY12" fmla="*/ 934788 h 3449402"/>
              <a:gd name="connsiteX13" fmla="*/ 1724704 w 3449404"/>
              <a:gd name="connsiteY13" fmla="*/ 0 h 3449402"/>
              <a:gd name="connsiteX14" fmla="*/ 1868438 w 3449404"/>
              <a:gd name="connsiteY14" fmla="*/ 18432 h 3449402"/>
              <a:gd name="connsiteX15" fmla="*/ 2125377 w 3449404"/>
              <a:gd name="connsiteY15" fmla="*/ 165989 h 3449402"/>
              <a:gd name="connsiteX16" fmla="*/ 3283425 w 3449404"/>
              <a:gd name="connsiteY16" fmla="*/ 1324036 h 3449402"/>
              <a:gd name="connsiteX17" fmla="*/ 3430969 w 3449404"/>
              <a:gd name="connsiteY17" fmla="*/ 1580963 h 3449402"/>
              <a:gd name="connsiteX18" fmla="*/ 3430969 w 3449404"/>
              <a:gd name="connsiteY18" fmla="*/ 1868436 h 3449402"/>
              <a:gd name="connsiteX19" fmla="*/ 3283415 w 3449404"/>
              <a:gd name="connsiteY19" fmla="*/ 2125375 h 3449402"/>
              <a:gd name="connsiteX20" fmla="*/ 2125367 w 3449404"/>
              <a:gd name="connsiteY20" fmla="*/ 3283424 h 3449402"/>
              <a:gd name="connsiteX21" fmla="*/ 1868438 w 3449404"/>
              <a:gd name="connsiteY21" fmla="*/ 3430968 h 3449402"/>
              <a:gd name="connsiteX22" fmla="*/ 1580965 w 3449404"/>
              <a:gd name="connsiteY22" fmla="*/ 3430968 h 3449402"/>
              <a:gd name="connsiteX23" fmla="*/ 1324038 w 3449404"/>
              <a:gd name="connsiteY23" fmla="*/ 3283423 h 3449402"/>
              <a:gd name="connsiteX24" fmla="*/ 165990 w 3449404"/>
              <a:gd name="connsiteY24" fmla="*/ 2125375 h 3449402"/>
              <a:gd name="connsiteX25" fmla="*/ 18434 w 3449404"/>
              <a:gd name="connsiteY25" fmla="*/ 1868437 h 3449402"/>
              <a:gd name="connsiteX26" fmla="*/ 18445 w 3449404"/>
              <a:gd name="connsiteY26" fmla="*/ 1580973 h 3449402"/>
              <a:gd name="connsiteX27" fmla="*/ 165979 w 3449404"/>
              <a:gd name="connsiteY27" fmla="*/ 1324036 h 3449402"/>
              <a:gd name="connsiteX28" fmla="*/ 1324027 w 3449404"/>
              <a:gd name="connsiteY28" fmla="*/ 165987 h 3449402"/>
              <a:gd name="connsiteX29" fmla="*/ 1580975 w 3449404"/>
              <a:gd name="connsiteY29" fmla="*/ 18442 h 3449402"/>
              <a:gd name="connsiteX30" fmla="*/ 1724704 w 3449404"/>
              <a:gd name="connsiteY30" fmla="*/ 0 h 344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449404" h="3449402">
                <a:moveTo>
                  <a:pt x="1724704" y="934788"/>
                </a:moveTo>
                <a:cubicBezTo>
                  <a:pt x="1679654" y="934788"/>
                  <a:pt x="1639835" y="951209"/>
                  <a:pt x="1605245" y="984068"/>
                </a:cubicBezTo>
                <a:lnTo>
                  <a:pt x="984064" y="1605249"/>
                </a:lnTo>
                <a:cubicBezTo>
                  <a:pt x="951211" y="1639835"/>
                  <a:pt x="934785" y="1679658"/>
                  <a:pt x="934790" y="1724702"/>
                </a:cubicBezTo>
                <a:cubicBezTo>
                  <a:pt x="934790" y="1769751"/>
                  <a:pt x="951210" y="1809569"/>
                  <a:pt x="984064" y="1844165"/>
                </a:cubicBezTo>
                <a:lnTo>
                  <a:pt x="1605244" y="2465345"/>
                </a:lnTo>
                <a:cubicBezTo>
                  <a:pt x="1639836" y="2498194"/>
                  <a:pt x="1679660" y="2514620"/>
                  <a:pt x="1724704" y="2514616"/>
                </a:cubicBezTo>
                <a:cubicBezTo>
                  <a:pt x="1769747" y="2514619"/>
                  <a:pt x="1809571" y="2498194"/>
                  <a:pt x="1844161" y="2465346"/>
                </a:cubicBezTo>
                <a:lnTo>
                  <a:pt x="2465342" y="1844165"/>
                </a:lnTo>
                <a:cubicBezTo>
                  <a:pt x="2498194" y="1809568"/>
                  <a:pt x="2514616" y="1769750"/>
                  <a:pt x="2514615" y="1724702"/>
                </a:cubicBezTo>
                <a:cubicBezTo>
                  <a:pt x="2514622" y="1679658"/>
                  <a:pt x="2498197" y="1639834"/>
                  <a:pt x="2465347" y="1605243"/>
                </a:cubicBezTo>
                <a:lnTo>
                  <a:pt x="1844167" y="984062"/>
                </a:lnTo>
                <a:cubicBezTo>
                  <a:pt x="1809570" y="951209"/>
                  <a:pt x="1769752" y="934788"/>
                  <a:pt x="1724704" y="934788"/>
                </a:cubicBezTo>
                <a:close/>
                <a:moveTo>
                  <a:pt x="1724704" y="0"/>
                </a:moveTo>
                <a:cubicBezTo>
                  <a:pt x="1772614" y="-3"/>
                  <a:pt x="1820529" y="6142"/>
                  <a:pt x="1868438" y="18432"/>
                </a:cubicBezTo>
                <a:cubicBezTo>
                  <a:pt x="1964260" y="43034"/>
                  <a:pt x="2049902" y="92215"/>
                  <a:pt x="2125377" y="165989"/>
                </a:cubicBezTo>
                <a:lnTo>
                  <a:pt x="3283425" y="1324036"/>
                </a:lnTo>
                <a:cubicBezTo>
                  <a:pt x="3357186" y="1399499"/>
                  <a:pt x="3406368" y="1485142"/>
                  <a:pt x="3430969" y="1580963"/>
                </a:cubicBezTo>
                <a:cubicBezTo>
                  <a:pt x="3455551" y="1676784"/>
                  <a:pt x="3455549" y="1772616"/>
                  <a:pt x="3430969" y="1868436"/>
                </a:cubicBezTo>
                <a:cubicBezTo>
                  <a:pt x="3406368" y="1964258"/>
                  <a:pt x="3357196" y="2049912"/>
                  <a:pt x="3283415" y="2125375"/>
                </a:cubicBezTo>
                <a:lnTo>
                  <a:pt x="2125367" y="3283424"/>
                </a:lnTo>
                <a:cubicBezTo>
                  <a:pt x="2049914" y="3357196"/>
                  <a:pt x="1964260" y="3406366"/>
                  <a:pt x="1868438" y="3430968"/>
                </a:cubicBezTo>
                <a:cubicBezTo>
                  <a:pt x="1772617" y="3455547"/>
                  <a:pt x="1676785" y="3455548"/>
                  <a:pt x="1580965" y="3430968"/>
                </a:cubicBezTo>
                <a:cubicBezTo>
                  <a:pt x="1485143" y="3406366"/>
                  <a:pt x="1399501" y="3357185"/>
                  <a:pt x="1324038" y="3283423"/>
                </a:cubicBezTo>
                <a:lnTo>
                  <a:pt x="165990" y="2125375"/>
                </a:lnTo>
                <a:cubicBezTo>
                  <a:pt x="92217" y="2049901"/>
                  <a:pt x="43035" y="1964258"/>
                  <a:pt x="18434" y="1868437"/>
                </a:cubicBezTo>
                <a:cubicBezTo>
                  <a:pt x="-6148" y="1772617"/>
                  <a:pt x="-6145" y="1676785"/>
                  <a:pt x="18445" y="1580973"/>
                </a:cubicBezTo>
                <a:cubicBezTo>
                  <a:pt x="43035" y="1485141"/>
                  <a:pt x="92217" y="1399499"/>
                  <a:pt x="165979" y="1324036"/>
                </a:cubicBezTo>
                <a:lnTo>
                  <a:pt x="1324027" y="165987"/>
                </a:lnTo>
                <a:cubicBezTo>
                  <a:pt x="1399501" y="92215"/>
                  <a:pt x="1485143" y="43033"/>
                  <a:pt x="1580975" y="18442"/>
                </a:cubicBezTo>
                <a:cubicBezTo>
                  <a:pt x="1628881" y="6148"/>
                  <a:pt x="1676792" y="-1"/>
                  <a:pt x="1724704" y="0"/>
                </a:cubicBez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Рисунок 3"/>
          <p:cNvSpPr>
            <a:spLocks noGrp="1"/>
          </p:cNvSpPr>
          <p:nvPr>
            <p:ph type="pic" sz="quarter" idx="25"/>
          </p:nvPr>
        </p:nvSpPr>
        <p:spPr>
          <a:xfrm>
            <a:off x="4646352" y="2371725"/>
            <a:ext cx="1902508" cy="1902506"/>
          </a:xfrm>
          <a:custGeom>
            <a:avLst/>
            <a:gdLst>
              <a:gd name="connsiteX0" fmla="*/ 1724704 w 3449404"/>
              <a:gd name="connsiteY0" fmla="*/ 934788 h 3449402"/>
              <a:gd name="connsiteX1" fmla="*/ 1605245 w 3449404"/>
              <a:gd name="connsiteY1" fmla="*/ 984068 h 3449402"/>
              <a:gd name="connsiteX2" fmla="*/ 984064 w 3449404"/>
              <a:gd name="connsiteY2" fmla="*/ 1605249 h 3449402"/>
              <a:gd name="connsiteX3" fmla="*/ 934790 w 3449404"/>
              <a:gd name="connsiteY3" fmla="*/ 1724702 h 3449402"/>
              <a:gd name="connsiteX4" fmla="*/ 984064 w 3449404"/>
              <a:gd name="connsiteY4" fmla="*/ 1844165 h 3449402"/>
              <a:gd name="connsiteX5" fmla="*/ 1605244 w 3449404"/>
              <a:gd name="connsiteY5" fmla="*/ 2465345 h 3449402"/>
              <a:gd name="connsiteX6" fmla="*/ 1724704 w 3449404"/>
              <a:gd name="connsiteY6" fmla="*/ 2514616 h 3449402"/>
              <a:gd name="connsiteX7" fmla="*/ 1844161 w 3449404"/>
              <a:gd name="connsiteY7" fmla="*/ 2465346 h 3449402"/>
              <a:gd name="connsiteX8" fmla="*/ 2465342 w 3449404"/>
              <a:gd name="connsiteY8" fmla="*/ 1844165 h 3449402"/>
              <a:gd name="connsiteX9" fmla="*/ 2514615 w 3449404"/>
              <a:gd name="connsiteY9" fmla="*/ 1724702 h 3449402"/>
              <a:gd name="connsiteX10" fmla="*/ 2465347 w 3449404"/>
              <a:gd name="connsiteY10" fmla="*/ 1605243 h 3449402"/>
              <a:gd name="connsiteX11" fmla="*/ 1844167 w 3449404"/>
              <a:gd name="connsiteY11" fmla="*/ 984062 h 3449402"/>
              <a:gd name="connsiteX12" fmla="*/ 1724704 w 3449404"/>
              <a:gd name="connsiteY12" fmla="*/ 934788 h 3449402"/>
              <a:gd name="connsiteX13" fmla="*/ 1724704 w 3449404"/>
              <a:gd name="connsiteY13" fmla="*/ 0 h 3449402"/>
              <a:gd name="connsiteX14" fmla="*/ 1868438 w 3449404"/>
              <a:gd name="connsiteY14" fmla="*/ 18432 h 3449402"/>
              <a:gd name="connsiteX15" fmla="*/ 2125377 w 3449404"/>
              <a:gd name="connsiteY15" fmla="*/ 165989 h 3449402"/>
              <a:gd name="connsiteX16" fmla="*/ 3283425 w 3449404"/>
              <a:gd name="connsiteY16" fmla="*/ 1324036 h 3449402"/>
              <a:gd name="connsiteX17" fmla="*/ 3430969 w 3449404"/>
              <a:gd name="connsiteY17" fmla="*/ 1580963 h 3449402"/>
              <a:gd name="connsiteX18" fmla="*/ 3430969 w 3449404"/>
              <a:gd name="connsiteY18" fmla="*/ 1868436 h 3449402"/>
              <a:gd name="connsiteX19" fmla="*/ 3283415 w 3449404"/>
              <a:gd name="connsiteY19" fmla="*/ 2125375 h 3449402"/>
              <a:gd name="connsiteX20" fmla="*/ 2125367 w 3449404"/>
              <a:gd name="connsiteY20" fmla="*/ 3283424 h 3449402"/>
              <a:gd name="connsiteX21" fmla="*/ 1868438 w 3449404"/>
              <a:gd name="connsiteY21" fmla="*/ 3430968 h 3449402"/>
              <a:gd name="connsiteX22" fmla="*/ 1580965 w 3449404"/>
              <a:gd name="connsiteY22" fmla="*/ 3430968 h 3449402"/>
              <a:gd name="connsiteX23" fmla="*/ 1324038 w 3449404"/>
              <a:gd name="connsiteY23" fmla="*/ 3283423 h 3449402"/>
              <a:gd name="connsiteX24" fmla="*/ 165990 w 3449404"/>
              <a:gd name="connsiteY24" fmla="*/ 2125375 h 3449402"/>
              <a:gd name="connsiteX25" fmla="*/ 18434 w 3449404"/>
              <a:gd name="connsiteY25" fmla="*/ 1868437 h 3449402"/>
              <a:gd name="connsiteX26" fmla="*/ 18445 w 3449404"/>
              <a:gd name="connsiteY26" fmla="*/ 1580973 h 3449402"/>
              <a:gd name="connsiteX27" fmla="*/ 165979 w 3449404"/>
              <a:gd name="connsiteY27" fmla="*/ 1324036 h 3449402"/>
              <a:gd name="connsiteX28" fmla="*/ 1324027 w 3449404"/>
              <a:gd name="connsiteY28" fmla="*/ 165987 h 3449402"/>
              <a:gd name="connsiteX29" fmla="*/ 1580975 w 3449404"/>
              <a:gd name="connsiteY29" fmla="*/ 18442 h 3449402"/>
              <a:gd name="connsiteX30" fmla="*/ 1724704 w 3449404"/>
              <a:gd name="connsiteY30" fmla="*/ 0 h 344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449404" h="3449402">
                <a:moveTo>
                  <a:pt x="1724704" y="934788"/>
                </a:moveTo>
                <a:cubicBezTo>
                  <a:pt x="1679654" y="934788"/>
                  <a:pt x="1639835" y="951209"/>
                  <a:pt x="1605245" y="984068"/>
                </a:cubicBezTo>
                <a:lnTo>
                  <a:pt x="984064" y="1605249"/>
                </a:lnTo>
                <a:cubicBezTo>
                  <a:pt x="951211" y="1639835"/>
                  <a:pt x="934785" y="1679658"/>
                  <a:pt x="934790" y="1724702"/>
                </a:cubicBezTo>
                <a:cubicBezTo>
                  <a:pt x="934790" y="1769751"/>
                  <a:pt x="951210" y="1809569"/>
                  <a:pt x="984064" y="1844165"/>
                </a:cubicBezTo>
                <a:lnTo>
                  <a:pt x="1605244" y="2465345"/>
                </a:lnTo>
                <a:cubicBezTo>
                  <a:pt x="1639836" y="2498194"/>
                  <a:pt x="1679660" y="2514620"/>
                  <a:pt x="1724704" y="2514616"/>
                </a:cubicBezTo>
                <a:cubicBezTo>
                  <a:pt x="1769747" y="2514619"/>
                  <a:pt x="1809571" y="2498194"/>
                  <a:pt x="1844161" y="2465346"/>
                </a:cubicBezTo>
                <a:lnTo>
                  <a:pt x="2465342" y="1844165"/>
                </a:lnTo>
                <a:cubicBezTo>
                  <a:pt x="2498194" y="1809568"/>
                  <a:pt x="2514616" y="1769750"/>
                  <a:pt x="2514615" y="1724702"/>
                </a:cubicBezTo>
                <a:cubicBezTo>
                  <a:pt x="2514622" y="1679658"/>
                  <a:pt x="2498197" y="1639834"/>
                  <a:pt x="2465347" y="1605243"/>
                </a:cubicBezTo>
                <a:lnTo>
                  <a:pt x="1844167" y="984062"/>
                </a:lnTo>
                <a:cubicBezTo>
                  <a:pt x="1809570" y="951209"/>
                  <a:pt x="1769752" y="934788"/>
                  <a:pt x="1724704" y="934788"/>
                </a:cubicBezTo>
                <a:close/>
                <a:moveTo>
                  <a:pt x="1724704" y="0"/>
                </a:moveTo>
                <a:cubicBezTo>
                  <a:pt x="1772614" y="-3"/>
                  <a:pt x="1820529" y="6142"/>
                  <a:pt x="1868438" y="18432"/>
                </a:cubicBezTo>
                <a:cubicBezTo>
                  <a:pt x="1964260" y="43034"/>
                  <a:pt x="2049902" y="92215"/>
                  <a:pt x="2125377" y="165989"/>
                </a:cubicBezTo>
                <a:lnTo>
                  <a:pt x="3283425" y="1324036"/>
                </a:lnTo>
                <a:cubicBezTo>
                  <a:pt x="3357186" y="1399499"/>
                  <a:pt x="3406368" y="1485142"/>
                  <a:pt x="3430969" y="1580963"/>
                </a:cubicBezTo>
                <a:cubicBezTo>
                  <a:pt x="3455551" y="1676784"/>
                  <a:pt x="3455549" y="1772616"/>
                  <a:pt x="3430969" y="1868436"/>
                </a:cubicBezTo>
                <a:cubicBezTo>
                  <a:pt x="3406368" y="1964258"/>
                  <a:pt x="3357196" y="2049912"/>
                  <a:pt x="3283415" y="2125375"/>
                </a:cubicBezTo>
                <a:lnTo>
                  <a:pt x="2125367" y="3283424"/>
                </a:lnTo>
                <a:cubicBezTo>
                  <a:pt x="2049914" y="3357196"/>
                  <a:pt x="1964260" y="3406366"/>
                  <a:pt x="1868438" y="3430968"/>
                </a:cubicBezTo>
                <a:cubicBezTo>
                  <a:pt x="1772617" y="3455547"/>
                  <a:pt x="1676785" y="3455548"/>
                  <a:pt x="1580965" y="3430968"/>
                </a:cubicBezTo>
                <a:cubicBezTo>
                  <a:pt x="1485143" y="3406366"/>
                  <a:pt x="1399501" y="3357185"/>
                  <a:pt x="1324038" y="3283423"/>
                </a:cubicBezTo>
                <a:lnTo>
                  <a:pt x="165990" y="2125375"/>
                </a:lnTo>
                <a:cubicBezTo>
                  <a:pt x="92217" y="2049901"/>
                  <a:pt x="43035" y="1964258"/>
                  <a:pt x="18434" y="1868437"/>
                </a:cubicBezTo>
                <a:cubicBezTo>
                  <a:pt x="-6148" y="1772617"/>
                  <a:pt x="-6145" y="1676785"/>
                  <a:pt x="18445" y="1580973"/>
                </a:cubicBezTo>
                <a:cubicBezTo>
                  <a:pt x="43035" y="1485141"/>
                  <a:pt x="92217" y="1399499"/>
                  <a:pt x="165979" y="1324036"/>
                </a:cubicBezTo>
                <a:lnTo>
                  <a:pt x="1324027" y="165987"/>
                </a:lnTo>
                <a:cubicBezTo>
                  <a:pt x="1399501" y="92215"/>
                  <a:pt x="1485143" y="43033"/>
                  <a:pt x="1580975" y="18442"/>
                </a:cubicBezTo>
                <a:cubicBezTo>
                  <a:pt x="1628881" y="6148"/>
                  <a:pt x="1676792" y="-1"/>
                  <a:pt x="1724704" y="0"/>
                </a:cubicBez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2" name="Рисунок 3"/>
          <p:cNvSpPr>
            <a:spLocks noGrp="1"/>
          </p:cNvSpPr>
          <p:nvPr>
            <p:ph type="pic" sz="quarter" idx="20"/>
          </p:nvPr>
        </p:nvSpPr>
        <p:spPr>
          <a:xfrm>
            <a:off x="536989" y="2371725"/>
            <a:ext cx="1902508" cy="1902506"/>
          </a:xfrm>
          <a:custGeom>
            <a:avLst/>
            <a:gdLst>
              <a:gd name="connsiteX0" fmla="*/ 1724704 w 3449404"/>
              <a:gd name="connsiteY0" fmla="*/ 934788 h 3449402"/>
              <a:gd name="connsiteX1" fmla="*/ 1605245 w 3449404"/>
              <a:gd name="connsiteY1" fmla="*/ 984068 h 3449402"/>
              <a:gd name="connsiteX2" fmla="*/ 984064 w 3449404"/>
              <a:gd name="connsiteY2" fmla="*/ 1605249 h 3449402"/>
              <a:gd name="connsiteX3" fmla="*/ 934790 w 3449404"/>
              <a:gd name="connsiteY3" fmla="*/ 1724702 h 3449402"/>
              <a:gd name="connsiteX4" fmla="*/ 984064 w 3449404"/>
              <a:gd name="connsiteY4" fmla="*/ 1844165 h 3449402"/>
              <a:gd name="connsiteX5" fmla="*/ 1605244 w 3449404"/>
              <a:gd name="connsiteY5" fmla="*/ 2465345 h 3449402"/>
              <a:gd name="connsiteX6" fmla="*/ 1724704 w 3449404"/>
              <a:gd name="connsiteY6" fmla="*/ 2514616 h 3449402"/>
              <a:gd name="connsiteX7" fmla="*/ 1844161 w 3449404"/>
              <a:gd name="connsiteY7" fmla="*/ 2465346 h 3449402"/>
              <a:gd name="connsiteX8" fmla="*/ 2465342 w 3449404"/>
              <a:gd name="connsiteY8" fmla="*/ 1844165 h 3449402"/>
              <a:gd name="connsiteX9" fmla="*/ 2514615 w 3449404"/>
              <a:gd name="connsiteY9" fmla="*/ 1724702 h 3449402"/>
              <a:gd name="connsiteX10" fmla="*/ 2465347 w 3449404"/>
              <a:gd name="connsiteY10" fmla="*/ 1605243 h 3449402"/>
              <a:gd name="connsiteX11" fmla="*/ 1844167 w 3449404"/>
              <a:gd name="connsiteY11" fmla="*/ 984062 h 3449402"/>
              <a:gd name="connsiteX12" fmla="*/ 1724704 w 3449404"/>
              <a:gd name="connsiteY12" fmla="*/ 934788 h 3449402"/>
              <a:gd name="connsiteX13" fmla="*/ 1724704 w 3449404"/>
              <a:gd name="connsiteY13" fmla="*/ 0 h 3449402"/>
              <a:gd name="connsiteX14" fmla="*/ 1868438 w 3449404"/>
              <a:gd name="connsiteY14" fmla="*/ 18432 h 3449402"/>
              <a:gd name="connsiteX15" fmla="*/ 2125377 w 3449404"/>
              <a:gd name="connsiteY15" fmla="*/ 165989 h 3449402"/>
              <a:gd name="connsiteX16" fmla="*/ 3283425 w 3449404"/>
              <a:gd name="connsiteY16" fmla="*/ 1324036 h 3449402"/>
              <a:gd name="connsiteX17" fmla="*/ 3430969 w 3449404"/>
              <a:gd name="connsiteY17" fmla="*/ 1580963 h 3449402"/>
              <a:gd name="connsiteX18" fmla="*/ 3430969 w 3449404"/>
              <a:gd name="connsiteY18" fmla="*/ 1868436 h 3449402"/>
              <a:gd name="connsiteX19" fmla="*/ 3283415 w 3449404"/>
              <a:gd name="connsiteY19" fmla="*/ 2125375 h 3449402"/>
              <a:gd name="connsiteX20" fmla="*/ 2125367 w 3449404"/>
              <a:gd name="connsiteY20" fmla="*/ 3283424 h 3449402"/>
              <a:gd name="connsiteX21" fmla="*/ 1868438 w 3449404"/>
              <a:gd name="connsiteY21" fmla="*/ 3430968 h 3449402"/>
              <a:gd name="connsiteX22" fmla="*/ 1580965 w 3449404"/>
              <a:gd name="connsiteY22" fmla="*/ 3430968 h 3449402"/>
              <a:gd name="connsiteX23" fmla="*/ 1324038 w 3449404"/>
              <a:gd name="connsiteY23" fmla="*/ 3283423 h 3449402"/>
              <a:gd name="connsiteX24" fmla="*/ 165990 w 3449404"/>
              <a:gd name="connsiteY24" fmla="*/ 2125375 h 3449402"/>
              <a:gd name="connsiteX25" fmla="*/ 18434 w 3449404"/>
              <a:gd name="connsiteY25" fmla="*/ 1868437 h 3449402"/>
              <a:gd name="connsiteX26" fmla="*/ 18445 w 3449404"/>
              <a:gd name="connsiteY26" fmla="*/ 1580973 h 3449402"/>
              <a:gd name="connsiteX27" fmla="*/ 165979 w 3449404"/>
              <a:gd name="connsiteY27" fmla="*/ 1324036 h 3449402"/>
              <a:gd name="connsiteX28" fmla="*/ 1324027 w 3449404"/>
              <a:gd name="connsiteY28" fmla="*/ 165987 h 3449402"/>
              <a:gd name="connsiteX29" fmla="*/ 1580975 w 3449404"/>
              <a:gd name="connsiteY29" fmla="*/ 18442 h 3449402"/>
              <a:gd name="connsiteX30" fmla="*/ 1724704 w 3449404"/>
              <a:gd name="connsiteY30" fmla="*/ 0 h 344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449404" h="3449402">
                <a:moveTo>
                  <a:pt x="1724704" y="934788"/>
                </a:moveTo>
                <a:cubicBezTo>
                  <a:pt x="1679654" y="934788"/>
                  <a:pt x="1639835" y="951209"/>
                  <a:pt x="1605245" y="984068"/>
                </a:cubicBezTo>
                <a:lnTo>
                  <a:pt x="984064" y="1605249"/>
                </a:lnTo>
                <a:cubicBezTo>
                  <a:pt x="951211" y="1639835"/>
                  <a:pt x="934785" y="1679658"/>
                  <a:pt x="934790" y="1724702"/>
                </a:cubicBezTo>
                <a:cubicBezTo>
                  <a:pt x="934790" y="1769751"/>
                  <a:pt x="951210" y="1809569"/>
                  <a:pt x="984064" y="1844165"/>
                </a:cubicBezTo>
                <a:lnTo>
                  <a:pt x="1605244" y="2465345"/>
                </a:lnTo>
                <a:cubicBezTo>
                  <a:pt x="1639836" y="2498194"/>
                  <a:pt x="1679660" y="2514620"/>
                  <a:pt x="1724704" y="2514616"/>
                </a:cubicBezTo>
                <a:cubicBezTo>
                  <a:pt x="1769747" y="2514619"/>
                  <a:pt x="1809571" y="2498194"/>
                  <a:pt x="1844161" y="2465346"/>
                </a:cubicBezTo>
                <a:lnTo>
                  <a:pt x="2465342" y="1844165"/>
                </a:lnTo>
                <a:cubicBezTo>
                  <a:pt x="2498194" y="1809568"/>
                  <a:pt x="2514616" y="1769750"/>
                  <a:pt x="2514615" y="1724702"/>
                </a:cubicBezTo>
                <a:cubicBezTo>
                  <a:pt x="2514622" y="1679658"/>
                  <a:pt x="2498197" y="1639834"/>
                  <a:pt x="2465347" y="1605243"/>
                </a:cubicBezTo>
                <a:lnTo>
                  <a:pt x="1844167" y="984062"/>
                </a:lnTo>
                <a:cubicBezTo>
                  <a:pt x="1809570" y="951209"/>
                  <a:pt x="1769752" y="934788"/>
                  <a:pt x="1724704" y="934788"/>
                </a:cubicBezTo>
                <a:close/>
                <a:moveTo>
                  <a:pt x="1724704" y="0"/>
                </a:moveTo>
                <a:cubicBezTo>
                  <a:pt x="1772614" y="-3"/>
                  <a:pt x="1820529" y="6142"/>
                  <a:pt x="1868438" y="18432"/>
                </a:cubicBezTo>
                <a:cubicBezTo>
                  <a:pt x="1964260" y="43034"/>
                  <a:pt x="2049902" y="92215"/>
                  <a:pt x="2125377" y="165989"/>
                </a:cubicBezTo>
                <a:lnTo>
                  <a:pt x="3283425" y="1324036"/>
                </a:lnTo>
                <a:cubicBezTo>
                  <a:pt x="3357186" y="1399499"/>
                  <a:pt x="3406368" y="1485142"/>
                  <a:pt x="3430969" y="1580963"/>
                </a:cubicBezTo>
                <a:cubicBezTo>
                  <a:pt x="3455551" y="1676784"/>
                  <a:pt x="3455549" y="1772616"/>
                  <a:pt x="3430969" y="1868436"/>
                </a:cubicBezTo>
                <a:cubicBezTo>
                  <a:pt x="3406368" y="1964258"/>
                  <a:pt x="3357196" y="2049912"/>
                  <a:pt x="3283415" y="2125375"/>
                </a:cubicBezTo>
                <a:lnTo>
                  <a:pt x="2125367" y="3283424"/>
                </a:lnTo>
                <a:cubicBezTo>
                  <a:pt x="2049914" y="3357196"/>
                  <a:pt x="1964260" y="3406366"/>
                  <a:pt x="1868438" y="3430968"/>
                </a:cubicBezTo>
                <a:cubicBezTo>
                  <a:pt x="1772617" y="3455547"/>
                  <a:pt x="1676785" y="3455548"/>
                  <a:pt x="1580965" y="3430968"/>
                </a:cubicBezTo>
                <a:cubicBezTo>
                  <a:pt x="1485143" y="3406366"/>
                  <a:pt x="1399501" y="3357185"/>
                  <a:pt x="1324038" y="3283423"/>
                </a:cubicBezTo>
                <a:lnTo>
                  <a:pt x="165990" y="2125375"/>
                </a:lnTo>
                <a:cubicBezTo>
                  <a:pt x="92217" y="2049901"/>
                  <a:pt x="43035" y="1964258"/>
                  <a:pt x="18434" y="1868437"/>
                </a:cubicBezTo>
                <a:cubicBezTo>
                  <a:pt x="-6148" y="1772617"/>
                  <a:pt x="-6145" y="1676785"/>
                  <a:pt x="18445" y="1580973"/>
                </a:cubicBezTo>
                <a:cubicBezTo>
                  <a:pt x="43035" y="1485141"/>
                  <a:pt x="92217" y="1399499"/>
                  <a:pt x="165979" y="1324036"/>
                </a:cubicBezTo>
                <a:lnTo>
                  <a:pt x="1324027" y="165987"/>
                </a:lnTo>
                <a:cubicBezTo>
                  <a:pt x="1399501" y="92215"/>
                  <a:pt x="1485143" y="43033"/>
                  <a:pt x="1580975" y="18442"/>
                </a:cubicBezTo>
                <a:cubicBezTo>
                  <a:pt x="1628881" y="6148"/>
                  <a:pt x="1676792" y="-1"/>
                  <a:pt x="1724704" y="0"/>
                </a:cubicBez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578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 тезисов = 5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>
            <a:spLocks noGrp="1"/>
          </p:cNvSpPr>
          <p:nvPr>
            <p:ph type="pic" sz="quarter" idx="10"/>
          </p:nvPr>
        </p:nvSpPr>
        <p:spPr bwMode="auto">
          <a:xfrm>
            <a:off x="1103314" y="2335979"/>
            <a:ext cx="1335881" cy="1637938"/>
          </a:xfrm>
          <a:custGeom>
            <a:avLst/>
            <a:gdLst>
              <a:gd name="T0" fmla="*/ 2248 w 3365"/>
              <a:gd name="T1" fmla="*/ 14 h 4015"/>
              <a:gd name="T2" fmla="*/ 2527 w 3365"/>
              <a:gd name="T3" fmla="*/ 69 h 4015"/>
              <a:gd name="T4" fmla="*/ 2791 w 3365"/>
              <a:gd name="T5" fmla="*/ 161 h 4015"/>
              <a:gd name="T6" fmla="*/ 3037 w 3365"/>
              <a:gd name="T7" fmla="*/ 287 h 4015"/>
              <a:gd name="T8" fmla="*/ 3262 w 3365"/>
              <a:gd name="T9" fmla="*/ 444 h 4015"/>
              <a:gd name="T10" fmla="*/ 3282 w 3365"/>
              <a:gd name="T11" fmla="*/ 630 h 4015"/>
              <a:gd name="T12" fmla="*/ 3132 w 3365"/>
              <a:gd name="T13" fmla="*/ 838 h 4015"/>
              <a:gd name="T14" fmla="*/ 3008 w 3365"/>
              <a:gd name="T15" fmla="*/ 1062 h 4015"/>
              <a:gd name="T16" fmla="*/ 2909 w 3365"/>
              <a:gd name="T17" fmla="*/ 1302 h 4015"/>
              <a:gd name="T18" fmla="*/ 2840 w 3365"/>
              <a:gd name="T19" fmla="*/ 1554 h 4015"/>
              <a:gd name="T20" fmla="*/ 2795 w 3365"/>
              <a:gd name="T21" fmla="*/ 1742 h 4015"/>
              <a:gd name="T22" fmla="*/ 2709 w 3365"/>
              <a:gd name="T23" fmla="*/ 1561 h 4015"/>
              <a:gd name="T24" fmla="*/ 2583 w 3365"/>
              <a:gd name="T25" fmla="*/ 1409 h 4015"/>
              <a:gd name="T26" fmla="*/ 2426 w 3365"/>
              <a:gd name="T27" fmla="*/ 1289 h 4015"/>
              <a:gd name="T28" fmla="*/ 2244 w 3365"/>
              <a:gd name="T29" fmla="*/ 1208 h 4015"/>
              <a:gd name="T30" fmla="*/ 2041 w 3365"/>
              <a:gd name="T31" fmla="*/ 1175 h 4015"/>
              <a:gd name="T32" fmla="*/ 1797 w 3365"/>
              <a:gd name="T33" fmla="*/ 1199 h 4015"/>
              <a:gd name="T34" fmla="*/ 1573 w 3365"/>
              <a:gd name="T35" fmla="*/ 1295 h 4015"/>
              <a:gd name="T36" fmla="*/ 1388 w 3365"/>
              <a:gd name="T37" fmla="*/ 1447 h 4015"/>
              <a:gd name="T38" fmla="*/ 1254 w 3365"/>
              <a:gd name="T39" fmla="*/ 1646 h 4015"/>
              <a:gd name="T40" fmla="*/ 1181 w 3365"/>
              <a:gd name="T41" fmla="*/ 1881 h 4015"/>
              <a:gd name="T42" fmla="*/ 1181 w 3365"/>
              <a:gd name="T43" fmla="*/ 2135 h 4015"/>
              <a:gd name="T44" fmla="*/ 1254 w 3365"/>
              <a:gd name="T45" fmla="*/ 2369 h 4015"/>
              <a:gd name="T46" fmla="*/ 1388 w 3365"/>
              <a:gd name="T47" fmla="*/ 2569 h 4015"/>
              <a:gd name="T48" fmla="*/ 1573 w 3365"/>
              <a:gd name="T49" fmla="*/ 2721 h 4015"/>
              <a:gd name="T50" fmla="*/ 1797 w 3365"/>
              <a:gd name="T51" fmla="*/ 2816 h 4015"/>
              <a:gd name="T52" fmla="*/ 2041 w 3365"/>
              <a:gd name="T53" fmla="*/ 2842 h 4015"/>
              <a:gd name="T54" fmla="*/ 2244 w 3365"/>
              <a:gd name="T55" fmla="*/ 2807 h 4015"/>
              <a:gd name="T56" fmla="*/ 2426 w 3365"/>
              <a:gd name="T57" fmla="*/ 2728 h 4015"/>
              <a:gd name="T58" fmla="*/ 2583 w 3365"/>
              <a:gd name="T59" fmla="*/ 2608 h 4015"/>
              <a:gd name="T60" fmla="*/ 2709 w 3365"/>
              <a:gd name="T61" fmla="*/ 2454 h 4015"/>
              <a:gd name="T62" fmla="*/ 2795 w 3365"/>
              <a:gd name="T63" fmla="*/ 2274 h 4015"/>
              <a:gd name="T64" fmla="*/ 2840 w 3365"/>
              <a:gd name="T65" fmla="*/ 2461 h 4015"/>
              <a:gd name="T66" fmla="*/ 2909 w 3365"/>
              <a:gd name="T67" fmla="*/ 2715 h 4015"/>
              <a:gd name="T68" fmla="*/ 3008 w 3365"/>
              <a:gd name="T69" fmla="*/ 2954 h 4015"/>
              <a:gd name="T70" fmla="*/ 3132 w 3365"/>
              <a:gd name="T71" fmla="*/ 3178 h 4015"/>
              <a:gd name="T72" fmla="*/ 3282 w 3365"/>
              <a:gd name="T73" fmla="*/ 3385 h 4015"/>
              <a:gd name="T74" fmla="*/ 3262 w 3365"/>
              <a:gd name="T75" fmla="*/ 3571 h 4015"/>
              <a:gd name="T76" fmla="*/ 3037 w 3365"/>
              <a:gd name="T77" fmla="*/ 3728 h 4015"/>
              <a:gd name="T78" fmla="*/ 2791 w 3365"/>
              <a:gd name="T79" fmla="*/ 3855 h 4015"/>
              <a:gd name="T80" fmla="*/ 2527 w 3365"/>
              <a:gd name="T81" fmla="*/ 3946 h 4015"/>
              <a:gd name="T82" fmla="*/ 2248 w 3365"/>
              <a:gd name="T83" fmla="*/ 4001 h 4015"/>
              <a:gd name="T84" fmla="*/ 1901 w 3365"/>
              <a:gd name="T85" fmla="*/ 4012 h 4015"/>
              <a:gd name="T86" fmla="*/ 1315 w 3365"/>
              <a:gd name="T87" fmla="*/ 3893 h 4015"/>
              <a:gd name="T88" fmla="*/ 805 w 3365"/>
              <a:gd name="T89" fmla="*/ 3616 h 4015"/>
              <a:gd name="T90" fmla="*/ 398 w 3365"/>
              <a:gd name="T91" fmla="*/ 3209 h 4015"/>
              <a:gd name="T92" fmla="*/ 121 w 3365"/>
              <a:gd name="T93" fmla="*/ 2697 h 4015"/>
              <a:gd name="T94" fmla="*/ 3 w 3365"/>
              <a:gd name="T95" fmla="*/ 2111 h 4015"/>
              <a:gd name="T96" fmla="*/ 63 w 3365"/>
              <a:gd name="T97" fmla="*/ 1507 h 4015"/>
              <a:gd name="T98" fmla="*/ 290 w 3365"/>
              <a:gd name="T99" fmla="*/ 967 h 4015"/>
              <a:gd name="T100" fmla="*/ 657 w 3365"/>
              <a:gd name="T101" fmla="*/ 522 h 4015"/>
              <a:gd name="T102" fmla="*/ 1136 w 3365"/>
              <a:gd name="T103" fmla="*/ 199 h 4015"/>
              <a:gd name="T104" fmla="*/ 1699 w 3365"/>
              <a:gd name="T105" fmla="*/ 23 h 4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65" h="4015">
                <a:moveTo>
                  <a:pt x="2005" y="0"/>
                </a:moveTo>
                <a:lnTo>
                  <a:pt x="2054" y="1"/>
                </a:lnTo>
                <a:lnTo>
                  <a:pt x="2102" y="3"/>
                </a:lnTo>
                <a:lnTo>
                  <a:pt x="2151" y="6"/>
                </a:lnTo>
                <a:lnTo>
                  <a:pt x="2199" y="10"/>
                </a:lnTo>
                <a:lnTo>
                  <a:pt x="2248" y="14"/>
                </a:lnTo>
                <a:lnTo>
                  <a:pt x="2295" y="21"/>
                </a:lnTo>
                <a:lnTo>
                  <a:pt x="2342" y="29"/>
                </a:lnTo>
                <a:lnTo>
                  <a:pt x="2389" y="37"/>
                </a:lnTo>
                <a:lnTo>
                  <a:pt x="2435" y="47"/>
                </a:lnTo>
                <a:lnTo>
                  <a:pt x="2481" y="58"/>
                </a:lnTo>
                <a:lnTo>
                  <a:pt x="2527" y="69"/>
                </a:lnTo>
                <a:lnTo>
                  <a:pt x="2572" y="82"/>
                </a:lnTo>
                <a:lnTo>
                  <a:pt x="2617" y="95"/>
                </a:lnTo>
                <a:lnTo>
                  <a:pt x="2661" y="111"/>
                </a:lnTo>
                <a:lnTo>
                  <a:pt x="2704" y="127"/>
                </a:lnTo>
                <a:lnTo>
                  <a:pt x="2749" y="143"/>
                </a:lnTo>
                <a:lnTo>
                  <a:pt x="2791" y="161"/>
                </a:lnTo>
                <a:lnTo>
                  <a:pt x="2834" y="180"/>
                </a:lnTo>
                <a:lnTo>
                  <a:pt x="2876" y="199"/>
                </a:lnTo>
                <a:lnTo>
                  <a:pt x="2916" y="220"/>
                </a:lnTo>
                <a:lnTo>
                  <a:pt x="2958" y="241"/>
                </a:lnTo>
                <a:lnTo>
                  <a:pt x="2998" y="264"/>
                </a:lnTo>
                <a:lnTo>
                  <a:pt x="3037" y="287"/>
                </a:lnTo>
                <a:lnTo>
                  <a:pt x="3076" y="311"/>
                </a:lnTo>
                <a:lnTo>
                  <a:pt x="3115" y="336"/>
                </a:lnTo>
                <a:lnTo>
                  <a:pt x="3152" y="362"/>
                </a:lnTo>
                <a:lnTo>
                  <a:pt x="3190" y="389"/>
                </a:lnTo>
                <a:lnTo>
                  <a:pt x="3227" y="417"/>
                </a:lnTo>
                <a:lnTo>
                  <a:pt x="3262" y="444"/>
                </a:lnTo>
                <a:lnTo>
                  <a:pt x="3298" y="474"/>
                </a:lnTo>
                <a:lnTo>
                  <a:pt x="3332" y="503"/>
                </a:lnTo>
                <a:lnTo>
                  <a:pt x="3365" y="535"/>
                </a:lnTo>
                <a:lnTo>
                  <a:pt x="3338" y="566"/>
                </a:lnTo>
                <a:lnTo>
                  <a:pt x="3309" y="598"/>
                </a:lnTo>
                <a:lnTo>
                  <a:pt x="3282" y="630"/>
                </a:lnTo>
                <a:lnTo>
                  <a:pt x="3256" y="665"/>
                </a:lnTo>
                <a:lnTo>
                  <a:pt x="3230" y="698"/>
                </a:lnTo>
                <a:lnTo>
                  <a:pt x="3204" y="732"/>
                </a:lnTo>
                <a:lnTo>
                  <a:pt x="3180" y="767"/>
                </a:lnTo>
                <a:lnTo>
                  <a:pt x="3157" y="801"/>
                </a:lnTo>
                <a:lnTo>
                  <a:pt x="3132" y="838"/>
                </a:lnTo>
                <a:lnTo>
                  <a:pt x="3110" y="874"/>
                </a:lnTo>
                <a:lnTo>
                  <a:pt x="3089" y="911"/>
                </a:lnTo>
                <a:lnTo>
                  <a:pt x="3067" y="947"/>
                </a:lnTo>
                <a:lnTo>
                  <a:pt x="3047" y="985"/>
                </a:lnTo>
                <a:lnTo>
                  <a:pt x="3027" y="1024"/>
                </a:lnTo>
                <a:lnTo>
                  <a:pt x="3008" y="1062"/>
                </a:lnTo>
                <a:lnTo>
                  <a:pt x="2990" y="1101"/>
                </a:lnTo>
                <a:lnTo>
                  <a:pt x="2972" y="1140"/>
                </a:lnTo>
                <a:lnTo>
                  <a:pt x="2955" y="1179"/>
                </a:lnTo>
                <a:lnTo>
                  <a:pt x="2939" y="1220"/>
                </a:lnTo>
                <a:lnTo>
                  <a:pt x="2923" y="1260"/>
                </a:lnTo>
                <a:lnTo>
                  <a:pt x="2909" y="1302"/>
                </a:lnTo>
                <a:lnTo>
                  <a:pt x="2896" y="1342"/>
                </a:lnTo>
                <a:lnTo>
                  <a:pt x="2883" y="1384"/>
                </a:lnTo>
                <a:lnTo>
                  <a:pt x="2870" y="1426"/>
                </a:lnTo>
                <a:lnTo>
                  <a:pt x="2860" y="1469"/>
                </a:lnTo>
                <a:lnTo>
                  <a:pt x="2848" y="1511"/>
                </a:lnTo>
                <a:lnTo>
                  <a:pt x="2840" y="1554"/>
                </a:lnTo>
                <a:lnTo>
                  <a:pt x="2831" y="1597"/>
                </a:lnTo>
                <a:lnTo>
                  <a:pt x="2822" y="1641"/>
                </a:lnTo>
                <a:lnTo>
                  <a:pt x="2815" y="1685"/>
                </a:lnTo>
                <a:lnTo>
                  <a:pt x="2810" y="1729"/>
                </a:lnTo>
                <a:lnTo>
                  <a:pt x="2805" y="1773"/>
                </a:lnTo>
                <a:lnTo>
                  <a:pt x="2795" y="1742"/>
                </a:lnTo>
                <a:lnTo>
                  <a:pt x="2784" y="1710"/>
                </a:lnTo>
                <a:lnTo>
                  <a:pt x="2771" y="1678"/>
                </a:lnTo>
                <a:lnTo>
                  <a:pt x="2756" y="1648"/>
                </a:lnTo>
                <a:lnTo>
                  <a:pt x="2742" y="1619"/>
                </a:lnTo>
                <a:lnTo>
                  <a:pt x="2726" y="1590"/>
                </a:lnTo>
                <a:lnTo>
                  <a:pt x="2709" y="1561"/>
                </a:lnTo>
                <a:lnTo>
                  <a:pt x="2690" y="1534"/>
                </a:lnTo>
                <a:lnTo>
                  <a:pt x="2671" y="1507"/>
                </a:lnTo>
                <a:lnTo>
                  <a:pt x="2651" y="1481"/>
                </a:lnTo>
                <a:lnTo>
                  <a:pt x="2630" y="1456"/>
                </a:lnTo>
                <a:lnTo>
                  <a:pt x="2606" y="1432"/>
                </a:lnTo>
                <a:lnTo>
                  <a:pt x="2583" y="1409"/>
                </a:lnTo>
                <a:lnTo>
                  <a:pt x="2560" y="1385"/>
                </a:lnTo>
                <a:lnTo>
                  <a:pt x="2534" y="1364"/>
                </a:lnTo>
                <a:lnTo>
                  <a:pt x="2509" y="1344"/>
                </a:lnTo>
                <a:lnTo>
                  <a:pt x="2483" y="1323"/>
                </a:lnTo>
                <a:lnTo>
                  <a:pt x="2455" y="1306"/>
                </a:lnTo>
                <a:lnTo>
                  <a:pt x="2426" y="1289"/>
                </a:lnTo>
                <a:lnTo>
                  <a:pt x="2398" y="1272"/>
                </a:lnTo>
                <a:lnTo>
                  <a:pt x="2367" y="1257"/>
                </a:lnTo>
                <a:lnTo>
                  <a:pt x="2337" y="1243"/>
                </a:lnTo>
                <a:lnTo>
                  <a:pt x="2307" y="1230"/>
                </a:lnTo>
                <a:lnTo>
                  <a:pt x="2275" y="1218"/>
                </a:lnTo>
                <a:lnTo>
                  <a:pt x="2244" y="1208"/>
                </a:lnTo>
                <a:lnTo>
                  <a:pt x="2210" y="1199"/>
                </a:lnTo>
                <a:lnTo>
                  <a:pt x="2177" y="1191"/>
                </a:lnTo>
                <a:lnTo>
                  <a:pt x="2144" y="1185"/>
                </a:lnTo>
                <a:lnTo>
                  <a:pt x="2110" y="1181"/>
                </a:lnTo>
                <a:lnTo>
                  <a:pt x="2075" y="1176"/>
                </a:lnTo>
                <a:lnTo>
                  <a:pt x="2041" y="1175"/>
                </a:lnTo>
                <a:lnTo>
                  <a:pt x="2005" y="1173"/>
                </a:lnTo>
                <a:lnTo>
                  <a:pt x="1961" y="1175"/>
                </a:lnTo>
                <a:lnTo>
                  <a:pt x="1920" y="1178"/>
                </a:lnTo>
                <a:lnTo>
                  <a:pt x="1878" y="1184"/>
                </a:lnTo>
                <a:lnTo>
                  <a:pt x="1838" y="1191"/>
                </a:lnTo>
                <a:lnTo>
                  <a:pt x="1797" y="1199"/>
                </a:lnTo>
                <a:lnTo>
                  <a:pt x="1757" y="1211"/>
                </a:lnTo>
                <a:lnTo>
                  <a:pt x="1718" y="1224"/>
                </a:lnTo>
                <a:lnTo>
                  <a:pt x="1681" y="1238"/>
                </a:lnTo>
                <a:lnTo>
                  <a:pt x="1643" y="1256"/>
                </a:lnTo>
                <a:lnTo>
                  <a:pt x="1607" y="1274"/>
                </a:lnTo>
                <a:lnTo>
                  <a:pt x="1573" y="1295"/>
                </a:lnTo>
                <a:lnTo>
                  <a:pt x="1539" y="1316"/>
                </a:lnTo>
                <a:lnTo>
                  <a:pt x="1506" y="1339"/>
                </a:lnTo>
                <a:lnTo>
                  <a:pt x="1475" y="1364"/>
                </a:lnTo>
                <a:lnTo>
                  <a:pt x="1444" y="1390"/>
                </a:lnTo>
                <a:lnTo>
                  <a:pt x="1416" y="1419"/>
                </a:lnTo>
                <a:lnTo>
                  <a:pt x="1388" y="1447"/>
                </a:lnTo>
                <a:lnTo>
                  <a:pt x="1362" y="1478"/>
                </a:lnTo>
                <a:lnTo>
                  <a:pt x="1336" y="1508"/>
                </a:lnTo>
                <a:lnTo>
                  <a:pt x="1313" y="1541"/>
                </a:lnTo>
                <a:lnTo>
                  <a:pt x="1292" y="1576"/>
                </a:lnTo>
                <a:lnTo>
                  <a:pt x="1272" y="1610"/>
                </a:lnTo>
                <a:lnTo>
                  <a:pt x="1254" y="1646"/>
                </a:lnTo>
                <a:lnTo>
                  <a:pt x="1237" y="1682"/>
                </a:lnTo>
                <a:lnTo>
                  <a:pt x="1223" y="1721"/>
                </a:lnTo>
                <a:lnTo>
                  <a:pt x="1210" y="1760"/>
                </a:lnTo>
                <a:lnTo>
                  <a:pt x="1198" y="1799"/>
                </a:lnTo>
                <a:lnTo>
                  <a:pt x="1188" y="1840"/>
                </a:lnTo>
                <a:lnTo>
                  <a:pt x="1181" y="1881"/>
                </a:lnTo>
                <a:lnTo>
                  <a:pt x="1177" y="1922"/>
                </a:lnTo>
                <a:lnTo>
                  <a:pt x="1172" y="1965"/>
                </a:lnTo>
                <a:lnTo>
                  <a:pt x="1172" y="2008"/>
                </a:lnTo>
                <a:lnTo>
                  <a:pt x="1172" y="2050"/>
                </a:lnTo>
                <a:lnTo>
                  <a:pt x="1177" y="2093"/>
                </a:lnTo>
                <a:lnTo>
                  <a:pt x="1181" y="2135"/>
                </a:lnTo>
                <a:lnTo>
                  <a:pt x="1188" y="2176"/>
                </a:lnTo>
                <a:lnTo>
                  <a:pt x="1198" y="2216"/>
                </a:lnTo>
                <a:lnTo>
                  <a:pt x="1210" y="2256"/>
                </a:lnTo>
                <a:lnTo>
                  <a:pt x="1223" y="2295"/>
                </a:lnTo>
                <a:lnTo>
                  <a:pt x="1237" y="2333"/>
                </a:lnTo>
                <a:lnTo>
                  <a:pt x="1254" y="2369"/>
                </a:lnTo>
                <a:lnTo>
                  <a:pt x="1272" y="2405"/>
                </a:lnTo>
                <a:lnTo>
                  <a:pt x="1292" y="2441"/>
                </a:lnTo>
                <a:lnTo>
                  <a:pt x="1313" y="2474"/>
                </a:lnTo>
                <a:lnTo>
                  <a:pt x="1336" y="2507"/>
                </a:lnTo>
                <a:lnTo>
                  <a:pt x="1362" y="2539"/>
                </a:lnTo>
                <a:lnTo>
                  <a:pt x="1388" y="2569"/>
                </a:lnTo>
                <a:lnTo>
                  <a:pt x="1416" y="2598"/>
                </a:lnTo>
                <a:lnTo>
                  <a:pt x="1444" y="2625"/>
                </a:lnTo>
                <a:lnTo>
                  <a:pt x="1475" y="2651"/>
                </a:lnTo>
                <a:lnTo>
                  <a:pt x="1506" y="2676"/>
                </a:lnTo>
                <a:lnTo>
                  <a:pt x="1539" y="2699"/>
                </a:lnTo>
                <a:lnTo>
                  <a:pt x="1573" y="2721"/>
                </a:lnTo>
                <a:lnTo>
                  <a:pt x="1607" y="2741"/>
                </a:lnTo>
                <a:lnTo>
                  <a:pt x="1643" y="2759"/>
                </a:lnTo>
                <a:lnTo>
                  <a:pt x="1681" y="2777"/>
                </a:lnTo>
                <a:lnTo>
                  <a:pt x="1718" y="2791"/>
                </a:lnTo>
                <a:lnTo>
                  <a:pt x="1757" y="2804"/>
                </a:lnTo>
                <a:lnTo>
                  <a:pt x="1797" y="2816"/>
                </a:lnTo>
                <a:lnTo>
                  <a:pt x="1838" y="2824"/>
                </a:lnTo>
                <a:lnTo>
                  <a:pt x="1878" y="2833"/>
                </a:lnTo>
                <a:lnTo>
                  <a:pt x="1920" y="2837"/>
                </a:lnTo>
                <a:lnTo>
                  <a:pt x="1961" y="2840"/>
                </a:lnTo>
                <a:lnTo>
                  <a:pt x="2005" y="2842"/>
                </a:lnTo>
                <a:lnTo>
                  <a:pt x="2041" y="2842"/>
                </a:lnTo>
                <a:lnTo>
                  <a:pt x="2075" y="2839"/>
                </a:lnTo>
                <a:lnTo>
                  <a:pt x="2110" y="2836"/>
                </a:lnTo>
                <a:lnTo>
                  <a:pt x="2144" y="2830"/>
                </a:lnTo>
                <a:lnTo>
                  <a:pt x="2177" y="2824"/>
                </a:lnTo>
                <a:lnTo>
                  <a:pt x="2210" y="2816"/>
                </a:lnTo>
                <a:lnTo>
                  <a:pt x="2244" y="2807"/>
                </a:lnTo>
                <a:lnTo>
                  <a:pt x="2275" y="2797"/>
                </a:lnTo>
                <a:lnTo>
                  <a:pt x="2307" y="2785"/>
                </a:lnTo>
                <a:lnTo>
                  <a:pt x="2337" y="2772"/>
                </a:lnTo>
                <a:lnTo>
                  <a:pt x="2367" y="2758"/>
                </a:lnTo>
                <a:lnTo>
                  <a:pt x="2398" y="2744"/>
                </a:lnTo>
                <a:lnTo>
                  <a:pt x="2426" y="2728"/>
                </a:lnTo>
                <a:lnTo>
                  <a:pt x="2455" y="2710"/>
                </a:lnTo>
                <a:lnTo>
                  <a:pt x="2483" y="2692"/>
                </a:lnTo>
                <a:lnTo>
                  <a:pt x="2509" y="2672"/>
                </a:lnTo>
                <a:lnTo>
                  <a:pt x="2534" y="2651"/>
                </a:lnTo>
                <a:lnTo>
                  <a:pt x="2560" y="2630"/>
                </a:lnTo>
                <a:lnTo>
                  <a:pt x="2583" y="2608"/>
                </a:lnTo>
                <a:lnTo>
                  <a:pt x="2606" y="2584"/>
                </a:lnTo>
                <a:lnTo>
                  <a:pt x="2630" y="2561"/>
                </a:lnTo>
                <a:lnTo>
                  <a:pt x="2651" y="2535"/>
                </a:lnTo>
                <a:lnTo>
                  <a:pt x="2671" y="2509"/>
                </a:lnTo>
                <a:lnTo>
                  <a:pt x="2690" y="2483"/>
                </a:lnTo>
                <a:lnTo>
                  <a:pt x="2709" y="2454"/>
                </a:lnTo>
                <a:lnTo>
                  <a:pt x="2726" y="2426"/>
                </a:lnTo>
                <a:lnTo>
                  <a:pt x="2742" y="2398"/>
                </a:lnTo>
                <a:lnTo>
                  <a:pt x="2756" y="2367"/>
                </a:lnTo>
                <a:lnTo>
                  <a:pt x="2771" y="2337"/>
                </a:lnTo>
                <a:lnTo>
                  <a:pt x="2784" y="2305"/>
                </a:lnTo>
                <a:lnTo>
                  <a:pt x="2795" y="2274"/>
                </a:lnTo>
                <a:lnTo>
                  <a:pt x="2805" y="2242"/>
                </a:lnTo>
                <a:lnTo>
                  <a:pt x="2810" y="2287"/>
                </a:lnTo>
                <a:lnTo>
                  <a:pt x="2815" y="2331"/>
                </a:lnTo>
                <a:lnTo>
                  <a:pt x="2822" y="2375"/>
                </a:lnTo>
                <a:lnTo>
                  <a:pt x="2831" y="2418"/>
                </a:lnTo>
                <a:lnTo>
                  <a:pt x="2840" y="2461"/>
                </a:lnTo>
                <a:lnTo>
                  <a:pt x="2848" y="2504"/>
                </a:lnTo>
                <a:lnTo>
                  <a:pt x="2860" y="2548"/>
                </a:lnTo>
                <a:lnTo>
                  <a:pt x="2870" y="2589"/>
                </a:lnTo>
                <a:lnTo>
                  <a:pt x="2883" y="2631"/>
                </a:lnTo>
                <a:lnTo>
                  <a:pt x="2896" y="2673"/>
                </a:lnTo>
                <a:lnTo>
                  <a:pt x="2909" y="2715"/>
                </a:lnTo>
                <a:lnTo>
                  <a:pt x="2923" y="2755"/>
                </a:lnTo>
                <a:lnTo>
                  <a:pt x="2939" y="2796"/>
                </a:lnTo>
                <a:lnTo>
                  <a:pt x="2955" y="2836"/>
                </a:lnTo>
                <a:lnTo>
                  <a:pt x="2972" y="2875"/>
                </a:lnTo>
                <a:lnTo>
                  <a:pt x="2990" y="2915"/>
                </a:lnTo>
                <a:lnTo>
                  <a:pt x="3008" y="2954"/>
                </a:lnTo>
                <a:lnTo>
                  <a:pt x="3027" y="2992"/>
                </a:lnTo>
                <a:lnTo>
                  <a:pt x="3047" y="3031"/>
                </a:lnTo>
                <a:lnTo>
                  <a:pt x="3067" y="3068"/>
                </a:lnTo>
                <a:lnTo>
                  <a:pt x="3089" y="3106"/>
                </a:lnTo>
                <a:lnTo>
                  <a:pt x="3110" y="3142"/>
                </a:lnTo>
                <a:lnTo>
                  <a:pt x="3132" y="3178"/>
                </a:lnTo>
                <a:lnTo>
                  <a:pt x="3157" y="3214"/>
                </a:lnTo>
                <a:lnTo>
                  <a:pt x="3180" y="3248"/>
                </a:lnTo>
                <a:lnTo>
                  <a:pt x="3204" y="3284"/>
                </a:lnTo>
                <a:lnTo>
                  <a:pt x="3230" y="3317"/>
                </a:lnTo>
                <a:lnTo>
                  <a:pt x="3256" y="3352"/>
                </a:lnTo>
                <a:lnTo>
                  <a:pt x="3282" y="3385"/>
                </a:lnTo>
                <a:lnTo>
                  <a:pt x="3309" y="3417"/>
                </a:lnTo>
                <a:lnTo>
                  <a:pt x="3338" y="3450"/>
                </a:lnTo>
                <a:lnTo>
                  <a:pt x="3365" y="3482"/>
                </a:lnTo>
                <a:lnTo>
                  <a:pt x="3332" y="3512"/>
                </a:lnTo>
                <a:lnTo>
                  <a:pt x="3298" y="3542"/>
                </a:lnTo>
                <a:lnTo>
                  <a:pt x="3262" y="3571"/>
                </a:lnTo>
                <a:lnTo>
                  <a:pt x="3227" y="3600"/>
                </a:lnTo>
                <a:lnTo>
                  <a:pt x="3190" y="3627"/>
                </a:lnTo>
                <a:lnTo>
                  <a:pt x="3152" y="3653"/>
                </a:lnTo>
                <a:lnTo>
                  <a:pt x="3115" y="3679"/>
                </a:lnTo>
                <a:lnTo>
                  <a:pt x="3076" y="3704"/>
                </a:lnTo>
                <a:lnTo>
                  <a:pt x="3037" y="3728"/>
                </a:lnTo>
                <a:lnTo>
                  <a:pt x="2998" y="3751"/>
                </a:lnTo>
                <a:lnTo>
                  <a:pt x="2958" y="3775"/>
                </a:lnTo>
                <a:lnTo>
                  <a:pt x="2916" y="3796"/>
                </a:lnTo>
                <a:lnTo>
                  <a:pt x="2876" y="3816"/>
                </a:lnTo>
                <a:lnTo>
                  <a:pt x="2834" y="3837"/>
                </a:lnTo>
                <a:lnTo>
                  <a:pt x="2791" y="3855"/>
                </a:lnTo>
                <a:lnTo>
                  <a:pt x="2749" y="3873"/>
                </a:lnTo>
                <a:lnTo>
                  <a:pt x="2704" y="3890"/>
                </a:lnTo>
                <a:lnTo>
                  <a:pt x="2661" y="3906"/>
                </a:lnTo>
                <a:lnTo>
                  <a:pt x="2617" y="3920"/>
                </a:lnTo>
                <a:lnTo>
                  <a:pt x="2572" y="3933"/>
                </a:lnTo>
                <a:lnTo>
                  <a:pt x="2527" y="3946"/>
                </a:lnTo>
                <a:lnTo>
                  <a:pt x="2481" y="3958"/>
                </a:lnTo>
                <a:lnTo>
                  <a:pt x="2435" y="3969"/>
                </a:lnTo>
                <a:lnTo>
                  <a:pt x="2389" y="3978"/>
                </a:lnTo>
                <a:lnTo>
                  <a:pt x="2342" y="3986"/>
                </a:lnTo>
                <a:lnTo>
                  <a:pt x="2295" y="3994"/>
                </a:lnTo>
                <a:lnTo>
                  <a:pt x="2248" y="4001"/>
                </a:lnTo>
                <a:lnTo>
                  <a:pt x="2199" y="4005"/>
                </a:lnTo>
                <a:lnTo>
                  <a:pt x="2151" y="4010"/>
                </a:lnTo>
                <a:lnTo>
                  <a:pt x="2102" y="4012"/>
                </a:lnTo>
                <a:lnTo>
                  <a:pt x="2054" y="4015"/>
                </a:lnTo>
                <a:lnTo>
                  <a:pt x="2005" y="4015"/>
                </a:lnTo>
                <a:lnTo>
                  <a:pt x="1901" y="4012"/>
                </a:lnTo>
                <a:lnTo>
                  <a:pt x="1800" y="4005"/>
                </a:lnTo>
                <a:lnTo>
                  <a:pt x="1699" y="3992"/>
                </a:lnTo>
                <a:lnTo>
                  <a:pt x="1601" y="3975"/>
                </a:lnTo>
                <a:lnTo>
                  <a:pt x="1503" y="3952"/>
                </a:lnTo>
                <a:lnTo>
                  <a:pt x="1408" y="3924"/>
                </a:lnTo>
                <a:lnTo>
                  <a:pt x="1315" y="3893"/>
                </a:lnTo>
                <a:lnTo>
                  <a:pt x="1224" y="3858"/>
                </a:lnTo>
                <a:lnTo>
                  <a:pt x="1136" y="3818"/>
                </a:lnTo>
                <a:lnTo>
                  <a:pt x="1050" y="3773"/>
                </a:lnTo>
                <a:lnTo>
                  <a:pt x="965" y="3724"/>
                </a:lnTo>
                <a:lnTo>
                  <a:pt x="884" y="3672"/>
                </a:lnTo>
                <a:lnTo>
                  <a:pt x="805" y="3616"/>
                </a:lnTo>
                <a:lnTo>
                  <a:pt x="730" y="3557"/>
                </a:lnTo>
                <a:lnTo>
                  <a:pt x="657" y="3493"/>
                </a:lnTo>
                <a:lnTo>
                  <a:pt x="588" y="3427"/>
                </a:lnTo>
                <a:lnTo>
                  <a:pt x="521" y="3358"/>
                </a:lnTo>
                <a:lnTo>
                  <a:pt x="458" y="3284"/>
                </a:lnTo>
                <a:lnTo>
                  <a:pt x="398" y="3209"/>
                </a:lnTo>
                <a:lnTo>
                  <a:pt x="343" y="3130"/>
                </a:lnTo>
                <a:lnTo>
                  <a:pt x="290" y="3049"/>
                </a:lnTo>
                <a:lnTo>
                  <a:pt x="242" y="2964"/>
                </a:lnTo>
                <a:lnTo>
                  <a:pt x="197" y="2878"/>
                </a:lnTo>
                <a:lnTo>
                  <a:pt x="157" y="2790"/>
                </a:lnTo>
                <a:lnTo>
                  <a:pt x="121" y="2697"/>
                </a:lnTo>
                <a:lnTo>
                  <a:pt x="89" y="2605"/>
                </a:lnTo>
                <a:lnTo>
                  <a:pt x="63" y="2510"/>
                </a:lnTo>
                <a:lnTo>
                  <a:pt x="40" y="2412"/>
                </a:lnTo>
                <a:lnTo>
                  <a:pt x="23" y="2314"/>
                </a:lnTo>
                <a:lnTo>
                  <a:pt x="10" y="2213"/>
                </a:lnTo>
                <a:lnTo>
                  <a:pt x="3" y="2111"/>
                </a:lnTo>
                <a:lnTo>
                  <a:pt x="0" y="2008"/>
                </a:lnTo>
                <a:lnTo>
                  <a:pt x="3" y="1904"/>
                </a:lnTo>
                <a:lnTo>
                  <a:pt x="10" y="1802"/>
                </a:lnTo>
                <a:lnTo>
                  <a:pt x="23" y="1703"/>
                </a:lnTo>
                <a:lnTo>
                  <a:pt x="40" y="1603"/>
                </a:lnTo>
                <a:lnTo>
                  <a:pt x="63" y="1507"/>
                </a:lnTo>
                <a:lnTo>
                  <a:pt x="89" y="1411"/>
                </a:lnTo>
                <a:lnTo>
                  <a:pt x="121" y="1318"/>
                </a:lnTo>
                <a:lnTo>
                  <a:pt x="157" y="1227"/>
                </a:lnTo>
                <a:lnTo>
                  <a:pt x="197" y="1137"/>
                </a:lnTo>
                <a:lnTo>
                  <a:pt x="242" y="1051"/>
                </a:lnTo>
                <a:lnTo>
                  <a:pt x="290" y="967"/>
                </a:lnTo>
                <a:lnTo>
                  <a:pt x="343" y="885"/>
                </a:lnTo>
                <a:lnTo>
                  <a:pt x="398" y="807"/>
                </a:lnTo>
                <a:lnTo>
                  <a:pt x="458" y="731"/>
                </a:lnTo>
                <a:lnTo>
                  <a:pt x="521" y="659"/>
                </a:lnTo>
                <a:lnTo>
                  <a:pt x="588" y="588"/>
                </a:lnTo>
                <a:lnTo>
                  <a:pt x="657" y="522"/>
                </a:lnTo>
                <a:lnTo>
                  <a:pt x="730" y="458"/>
                </a:lnTo>
                <a:lnTo>
                  <a:pt x="805" y="399"/>
                </a:lnTo>
                <a:lnTo>
                  <a:pt x="884" y="343"/>
                </a:lnTo>
                <a:lnTo>
                  <a:pt x="965" y="291"/>
                </a:lnTo>
                <a:lnTo>
                  <a:pt x="1050" y="242"/>
                </a:lnTo>
                <a:lnTo>
                  <a:pt x="1136" y="199"/>
                </a:lnTo>
                <a:lnTo>
                  <a:pt x="1224" y="158"/>
                </a:lnTo>
                <a:lnTo>
                  <a:pt x="1315" y="122"/>
                </a:lnTo>
                <a:lnTo>
                  <a:pt x="1408" y="91"/>
                </a:lnTo>
                <a:lnTo>
                  <a:pt x="1503" y="63"/>
                </a:lnTo>
                <a:lnTo>
                  <a:pt x="1601" y="42"/>
                </a:lnTo>
                <a:lnTo>
                  <a:pt x="1699" y="23"/>
                </a:lnTo>
                <a:lnTo>
                  <a:pt x="1800" y="11"/>
                </a:lnTo>
                <a:lnTo>
                  <a:pt x="1901" y="3"/>
                </a:lnTo>
                <a:lnTo>
                  <a:pt x="2005" y="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ru-RU" sz="100"/>
            </a:lvl1pPr>
          </a:lstStyle>
          <a:p>
            <a:pPr lvl="0"/>
            <a:endParaRPr lang="ru-RU" dirty="0"/>
          </a:p>
        </p:txBody>
      </p:sp>
      <p:sp>
        <p:nvSpPr>
          <p:cNvPr id="9" name="Freeform 6"/>
          <p:cNvSpPr>
            <a:spLocks noGrp="1"/>
          </p:cNvSpPr>
          <p:nvPr>
            <p:ph type="pic" sz="quarter" idx="11"/>
          </p:nvPr>
        </p:nvSpPr>
        <p:spPr bwMode="auto">
          <a:xfrm>
            <a:off x="2439591" y="2335979"/>
            <a:ext cx="1335881" cy="1637938"/>
          </a:xfrm>
          <a:custGeom>
            <a:avLst/>
            <a:gdLst>
              <a:gd name="T0" fmla="*/ 2248 w 3365"/>
              <a:gd name="T1" fmla="*/ 14 h 4015"/>
              <a:gd name="T2" fmla="*/ 2527 w 3365"/>
              <a:gd name="T3" fmla="*/ 69 h 4015"/>
              <a:gd name="T4" fmla="*/ 2791 w 3365"/>
              <a:gd name="T5" fmla="*/ 161 h 4015"/>
              <a:gd name="T6" fmla="*/ 3037 w 3365"/>
              <a:gd name="T7" fmla="*/ 287 h 4015"/>
              <a:gd name="T8" fmla="*/ 3262 w 3365"/>
              <a:gd name="T9" fmla="*/ 444 h 4015"/>
              <a:gd name="T10" fmla="*/ 3282 w 3365"/>
              <a:gd name="T11" fmla="*/ 630 h 4015"/>
              <a:gd name="T12" fmla="*/ 3132 w 3365"/>
              <a:gd name="T13" fmla="*/ 838 h 4015"/>
              <a:gd name="T14" fmla="*/ 3008 w 3365"/>
              <a:gd name="T15" fmla="*/ 1062 h 4015"/>
              <a:gd name="T16" fmla="*/ 2909 w 3365"/>
              <a:gd name="T17" fmla="*/ 1302 h 4015"/>
              <a:gd name="T18" fmla="*/ 2840 w 3365"/>
              <a:gd name="T19" fmla="*/ 1554 h 4015"/>
              <a:gd name="T20" fmla="*/ 2795 w 3365"/>
              <a:gd name="T21" fmla="*/ 1742 h 4015"/>
              <a:gd name="T22" fmla="*/ 2709 w 3365"/>
              <a:gd name="T23" fmla="*/ 1561 h 4015"/>
              <a:gd name="T24" fmla="*/ 2583 w 3365"/>
              <a:gd name="T25" fmla="*/ 1409 h 4015"/>
              <a:gd name="T26" fmla="*/ 2426 w 3365"/>
              <a:gd name="T27" fmla="*/ 1289 h 4015"/>
              <a:gd name="T28" fmla="*/ 2244 w 3365"/>
              <a:gd name="T29" fmla="*/ 1208 h 4015"/>
              <a:gd name="T30" fmla="*/ 2041 w 3365"/>
              <a:gd name="T31" fmla="*/ 1175 h 4015"/>
              <a:gd name="T32" fmla="*/ 1797 w 3365"/>
              <a:gd name="T33" fmla="*/ 1199 h 4015"/>
              <a:gd name="T34" fmla="*/ 1573 w 3365"/>
              <a:gd name="T35" fmla="*/ 1295 h 4015"/>
              <a:gd name="T36" fmla="*/ 1388 w 3365"/>
              <a:gd name="T37" fmla="*/ 1447 h 4015"/>
              <a:gd name="T38" fmla="*/ 1254 w 3365"/>
              <a:gd name="T39" fmla="*/ 1646 h 4015"/>
              <a:gd name="T40" fmla="*/ 1181 w 3365"/>
              <a:gd name="T41" fmla="*/ 1881 h 4015"/>
              <a:gd name="T42" fmla="*/ 1181 w 3365"/>
              <a:gd name="T43" fmla="*/ 2135 h 4015"/>
              <a:gd name="T44" fmla="*/ 1254 w 3365"/>
              <a:gd name="T45" fmla="*/ 2369 h 4015"/>
              <a:gd name="T46" fmla="*/ 1388 w 3365"/>
              <a:gd name="T47" fmla="*/ 2569 h 4015"/>
              <a:gd name="T48" fmla="*/ 1573 w 3365"/>
              <a:gd name="T49" fmla="*/ 2721 h 4015"/>
              <a:gd name="T50" fmla="*/ 1797 w 3365"/>
              <a:gd name="T51" fmla="*/ 2816 h 4015"/>
              <a:gd name="T52" fmla="*/ 2041 w 3365"/>
              <a:gd name="T53" fmla="*/ 2842 h 4015"/>
              <a:gd name="T54" fmla="*/ 2244 w 3365"/>
              <a:gd name="T55" fmla="*/ 2807 h 4015"/>
              <a:gd name="T56" fmla="*/ 2426 w 3365"/>
              <a:gd name="T57" fmla="*/ 2728 h 4015"/>
              <a:gd name="T58" fmla="*/ 2583 w 3365"/>
              <a:gd name="T59" fmla="*/ 2608 h 4015"/>
              <a:gd name="T60" fmla="*/ 2709 w 3365"/>
              <a:gd name="T61" fmla="*/ 2454 h 4015"/>
              <a:gd name="T62" fmla="*/ 2795 w 3365"/>
              <a:gd name="T63" fmla="*/ 2274 h 4015"/>
              <a:gd name="T64" fmla="*/ 2840 w 3365"/>
              <a:gd name="T65" fmla="*/ 2461 h 4015"/>
              <a:gd name="T66" fmla="*/ 2909 w 3365"/>
              <a:gd name="T67" fmla="*/ 2715 h 4015"/>
              <a:gd name="T68" fmla="*/ 3008 w 3365"/>
              <a:gd name="T69" fmla="*/ 2954 h 4015"/>
              <a:gd name="T70" fmla="*/ 3132 w 3365"/>
              <a:gd name="T71" fmla="*/ 3178 h 4015"/>
              <a:gd name="T72" fmla="*/ 3282 w 3365"/>
              <a:gd name="T73" fmla="*/ 3385 h 4015"/>
              <a:gd name="T74" fmla="*/ 3262 w 3365"/>
              <a:gd name="T75" fmla="*/ 3571 h 4015"/>
              <a:gd name="T76" fmla="*/ 3037 w 3365"/>
              <a:gd name="T77" fmla="*/ 3728 h 4015"/>
              <a:gd name="T78" fmla="*/ 2791 w 3365"/>
              <a:gd name="T79" fmla="*/ 3855 h 4015"/>
              <a:gd name="T80" fmla="*/ 2527 w 3365"/>
              <a:gd name="T81" fmla="*/ 3946 h 4015"/>
              <a:gd name="T82" fmla="*/ 2248 w 3365"/>
              <a:gd name="T83" fmla="*/ 4001 h 4015"/>
              <a:gd name="T84" fmla="*/ 1901 w 3365"/>
              <a:gd name="T85" fmla="*/ 4012 h 4015"/>
              <a:gd name="T86" fmla="*/ 1315 w 3365"/>
              <a:gd name="T87" fmla="*/ 3893 h 4015"/>
              <a:gd name="T88" fmla="*/ 805 w 3365"/>
              <a:gd name="T89" fmla="*/ 3616 h 4015"/>
              <a:gd name="T90" fmla="*/ 398 w 3365"/>
              <a:gd name="T91" fmla="*/ 3209 h 4015"/>
              <a:gd name="T92" fmla="*/ 121 w 3365"/>
              <a:gd name="T93" fmla="*/ 2697 h 4015"/>
              <a:gd name="T94" fmla="*/ 3 w 3365"/>
              <a:gd name="T95" fmla="*/ 2111 h 4015"/>
              <a:gd name="T96" fmla="*/ 63 w 3365"/>
              <a:gd name="T97" fmla="*/ 1507 h 4015"/>
              <a:gd name="T98" fmla="*/ 290 w 3365"/>
              <a:gd name="T99" fmla="*/ 967 h 4015"/>
              <a:gd name="T100" fmla="*/ 657 w 3365"/>
              <a:gd name="T101" fmla="*/ 522 h 4015"/>
              <a:gd name="T102" fmla="*/ 1136 w 3365"/>
              <a:gd name="T103" fmla="*/ 199 h 4015"/>
              <a:gd name="T104" fmla="*/ 1699 w 3365"/>
              <a:gd name="T105" fmla="*/ 23 h 4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65" h="4015">
                <a:moveTo>
                  <a:pt x="2005" y="0"/>
                </a:moveTo>
                <a:lnTo>
                  <a:pt x="2054" y="1"/>
                </a:lnTo>
                <a:lnTo>
                  <a:pt x="2102" y="3"/>
                </a:lnTo>
                <a:lnTo>
                  <a:pt x="2151" y="6"/>
                </a:lnTo>
                <a:lnTo>
                  <a:pt x="2199" y="10"/>
                </a:lnTo>
                <a:lnTo>
                  <a:pt x="2248" y="14"/>
                </a:lnTo>
                <a:lnTo>
                  <a:pt x="2295" y="21"/>
                </a:lnTo>
                <a:lnTo>
                  <a:pt x="2342" y="29"/>
                </a:lnTo>
                <a:lnTo>
                  <a:pt x="2389" y="37"/>
                </a:lnTo>
                <a:lnTo>
                  <a:pt x="2435" y="47"/>
                </a:lnTo>
                <a:lnTo>
                  <a:pt x="2481" y="58"/>
                </a:lnTo>
                <a:lnTo>
                  <a:pt x="2527" y="69"/>
                </a:lnTo>
                <a:lnTo>
                  <a:pt x="2572" y="82"/>
                </a:lnTo>
                <a:lnTo>
                  <a:pt x="2617" y="95"/>
                </a:lnTo>
                <a:lnTo>
                  <a:pt x="2661" y="111"/>
                </a:lnTo>
                <a:lnTo>
                  <a:pt x="2704" y="127"/>
                </a:lnTo>
                <a:lnTo>
                  <a:pt x="2749" y="143"/>
                </a:lnTo>
                <a:lnTo>
                  <a:pt x="2791" y="161"/>
                </a:lnTo>
                <a:lnTo>
                  <a:pt x="2834" y="180"/>
                </a:lnTo>
                <a:lnTo>
                  <a:pt x="2876" y="199"/>
                </a:lnTo>
                <a:lnTo>
                  <a:pt x="2916" y="220"/>
                </a:lnTo>
                <a:lnTo>
                  <a:pt x="2958" y="241"/>
                </a:lnTo>
                <a:lnTo>
                  <a:pt x="2998" y="264"/>
                </a:lnTo>
                <a:lnTo>
                  <a:pt x="3037" y="287"/>
                </a:lnTo>
                <a:lnTo>
                  <a:pt x="3076" y="311"/>
                </a:lnTo>
                <a:lnTo>
                  <a:pt x="3115" y="336"/>
                </a:lnTo>
                <a:lnTo>
                  <a:pt x="3152" y="362"/>
                </a:lnTo>
                <a:lnTo>
                  <a:pt x="3190" y="389"/>
                </a:lnTo>
                <a:lnTo>
                  <a:pt x="3227" y="417"/>
                </a:lnTo>
                <a:lnTo>
                  <a:pt x="3262" y="444"/>
                </a:lnTo>
                <a:lnTo>
                  <a:pt x="3298" y="474"/>
                </a:lnTo>
                <a:lnTo>
                  <a:pt x="3332" y="503"/>
                </a:lnTo>
                <a:lnTo>
                  <a:pt x="3365" y="535"/>
                </a:lnTo>
                <a:lnTo>
                  <a:pt x="3338" y="566"/>
                </a:lnTo>
                <a:lnTo>
                  <a:pt x="3309" y="598"/>
                </a:lnTo>
                <a:lnTo>
                  <a:pt x="3282" y="630"/>
                </a:lnTo>
                <a:lnTo>
                  <a:pt x="3256" y="665"/>
                </a:lnTo>
                <a:lnTo>
                  <a:pt x="3230" y="698"/>
                </a:lnTo>
                <a:lnTo>
                  <a:pt x="3204" y="732"/>
                </a:lnTo>
                <a:lnTo>
                  <a:pt x="3180" y="767"/>
                </a:lnTo>
                <a:lnTo>
                  <a:pt x="3157" y="801"/>
                </a:lnTo>
                <a:lnTo>
                  <a:pt x="3132" y="838"/>
                </a:lnTo>
                <a:lnTo>
                  <a:pt x="3110" y="874"/>
                </a:lnTo>
                <a:lnTo>
                  <a:pt x="3089" y="911"/>
                </a:lnTo>
                <a:lnTo>
                  <a:pt x="3067" y="947"/>
                </a:lnTo>
                <a:lnTo>
                  <a:pt x="3047" y="985"/>
                </a:lnTo>
                <a:lnTo>
                  <a:pt x="3027" y="1024"/>
                </a:lnTo>
                <a:lnTo>
                  <a:pt x="3008" y="1062"/>
                </a:lnTo>
                <a:lnTo>
                  <a:pt x="2990" y="1101"/>
                </a:lnTo>
                <a:lnTo>
                  <a:pt x="2972" y="1140"/>
                </a:lnTo>
                <a:lnTo>
                  <a:pt x="2955" y="1179"/>
                </a:lnTo>
                <a:lnTo>
                  <a:pt x="2939" y="1220"/>
                </a:lnTo>
                <a:lnTo>
                  <a:pt x="2923" y="1260"/>
                </a:lnTo>
                <a:lnTo>
                  <a:pt x="2909" y="1302"/>
                </a:lnTo>
                <a:lnTo>
                  <a:pt x="2896" y="1342"/>
                </a:lnTo>
                <a:lnTo>
                  <a:pt x="2883" y="1384"/>
                </a:lnTo>
                <a:lnTo>
                  <a:pt x="2870" y="1426"/>
                </a:lnTo>
                <a:lnTo>
                  <a:pt x="2860" y="1469"/>
                </a:lnTo>
                <a:lnTo>
                  <a:pt x="2848" y="1511"/>
                </a:lnTo>
                <a:lnTo>
                  <a:pt x="2840" y="1554"/>
                </a:lnTo>
                <a:lnTo>
                  <a:pt x="2831" y="1597"/>
                </a:lnTo>
                <a:lnTo>
                  <a:pt x="2822" y="1641"/>
                </a:lnTo>
                <a:lnTo>
                  <a:pt x="2815" y="1685"/>
                </a:lnTo>
                <a:lnTo>
                  <a:pt x="2810" y="1729"/>
                </a:lnTo>
                <a:lnTo>
                  <a:pt x="2805" y="1773"/>
                </a:lnTo>
                <a:lnTo>
                  <a:pt x="2795" y="1742"/>
                </a:lnTo>
                <a:lnTo>
                  <a:pt x="2784" y="1710"/>
                </a:lnTo>
                <a:lnTo>
                  <a:pt x="2771" y="1678"/>
                </a:lnTo>
                <a:lnTo>
                  <a:pt x="2756" y="1648"/>
                </a:lnTo>
                <a:lnTo>
                  <a:pt x="2742" y="1619"/>
                </a:lnTo>
                <a:lnTo>
                  <a:pt x="2726" y="1590"/>
                </a:lnTo>
                <a:lnTo>
                  <a:pt x="2709" y="1561"/>
                </a:lnTo>
                <a:lnTo>
                  <a:pt x="2690" y="1534"/>
                </a:lnTo>
                <a:lnTo>
                  <a:pt x="2671" y="1507"/>
                </a:lnTo>
                <a:lnTo>
                  <a:pt x="2651" y="1481"/>
                </a:lnTo>
                <a:lnTo>
                  <a:pt x="2630" y="1456"/>
                </a:lnTo>
                <a:lnTo>
                  <a:pt x="2606" y="1432"/>
                </a:lnTo>
                <a:lnTo>
                  <a:pt x="2583" y="1409"/>
                </a:lnTo>
                <a:lnTo>
                  <a:pt x="2560" y="1385"/>
                </a:lnTo>
                <a:lnTo>
                  <a:pt x="2534" y="1364"/>
                </a:lnTo>
                <a:lnTo>
                  <a:pt x="2509" y="1344"/>
                </a:lnTo>
                <a:lnTo>
                  <a:pt x="2483" y="1323"/>
                </a:lnTo>
                <a:lnTo>
                  <a:pt x="2455" y="1306"/>
                </a:lnTo>
                <a:lnTo>
                  <a:pt x="2426" y="1289"/>
                </a:lnTo>
                <a:lnTo>
                  <a:pt x="2398" y="1272"/>
                </a:lnTo>
                <a:lnTo>
                  <a:pt x="2367" y="1257"/>
                </a:lnTo>
                <a:lnTo>
                  <a:pt x="2337" y="1243"/>
                </a:lnTo>
                <a:lnTo>
                  <a:pt x="2307" y="1230"/>
                </a:lnTo>
                <a:lnTo>
                  <a:pt x="2275" y="1218"/>
                </a:lnTo>
                <a:lnTo>
                  <a:pt x="2244" y="1208"/>
                </a:lnTo>
                <a:lnTo>
                  <a:pt x="2210" y="1199"/>
                </a:lnTo>
                <a:lnTo>
                  <a:pt x="2177" y="1191"/>
                </a:lnTo>
                <a:lnTo>
                  <a:pt x="2144" y="1185"/>
                </a:lnTo>
                <a:lnTo>
                  <a:pt x="2110" y="1181"/>
                </a:lnTo>
                <a:lnTo>
                  <a:pt x="2075" y="1176"/>
                </a:lnTo>
                <a:lnTo>
                  <a:pt x="2041" y="1175"/>
                </a:lnTo>
                <a:lnTo>
                  <a:pt x="2005" y="1173"/>
                </a:lnTo>
                <a:lnTo>
                  <a:pt x="1961" y="1175"/>
                </a:lnTo>
                <a:lnTo>
                  <a:pt x="1920" y="1178"/>
                </a:lnTo>
                <a:lnTo>
                  <a:pt x="1878" y="1184"/>
                </a:lnTo>
                <a:lnTo>
                  <a:pt x="1838" y="1191"/>
                </a:lnTo>
                <a:lnTo>
                  <a:pt x="1797" y="1199"/>
                </a:lnTo>
                <a:lnTo>
                  <a:pt x="1757" y="1211"/>
                </a:lnTo>
                <a:lnTo>
                  <a:pt x="1718" y="1224"/>
                </a:lnTo>
                <a:lnTo>
                  <a:pt x="1681" y="1238"/>
                </a:lnTo>
                <a:lnTo>
                  <a:pt x="1643" y="1256"/>
                </a:lnTo>
                <a:lnTo>
                  <a:pt x="1607" y="1274"/>
                </a:lnTo>
                <a:lnTo>
                  <a:pt x="1573" y="1295"/>
                </a:lnTo>
                <a:lnTo>
                  <a:pt x="1539" y="1316"/>
                </a:lnTo>
                <a:lnTo>
                  <a:pt x="1506" y="1339"/>
                </a:lnTo>
                <a:lnTo>
                  <a:pt x="1475" y="1364"/>
                </a:lnTo>
                <a:lnTo>
                  <a:pt x="1444" y="1390"/>
                </a:lnTo>
                <a:lnTo>
                  <a:pt x="1416" y="1419"/>
                </a:lnTo>
                <a:lnTo>
                  <a:pt x="1388" y="1447"/>
                </a:lnTo>
                <a:lnTo>
                  <a:pt x="1362" y="1478"/>
                </a:lnTo>
                <a:lnTo>
                  <a:pt x="1336" y="1508"/>
                </a:lnTo>
                <a:lnTo>
                  <a:pt x="1313" y="1541"/>
                </a:lnTo>
                <a:lnTo>
                  <a:pt x="1292" y="1576"/>
                </a:lnTo>
                <a:lnTo>
                  <a:pt x="1272" y="1610"/>
                </a:lnTo>
                <a:lnTo>
                  <a:pt x="1254" y="1646"/>
                </a:lnTo>
                <a:lnTo>
                  <a:pt x="1237" y="1682"/>
                </a:lnTo>
                <a:lnTo>
                  <a:pt x="1223" y="1721"/>
                </a:lnTo>
                <a:lnTo>
                  <a:pt x="1210" y="1760"/>
                </a:lnTo>
                <a:lnTo>
                  <a:pt x="1198" y="1799"/>
                </a:lnTo>
                <a:lnTo>
                  <a:pt x="1188" y="1840"/>
                </a:lnTo>
                <a:lnTo>
                  <a:pt x="1181" y="1881"/>
                </a:lnTo>
                <a:lnTo>
                  <a:pt x="1177" y="1922"/>
                </a:lnTo>
                <a:lnTo>
                  <a:pt x="1172" y="1965"/>
                </a:lnTo>
                <a:lnTo>
                  <a:pt x="1172" y="2008"/>
                </a:lnTo>
                <a:lnTo>
                  <a:pt x="1172" y="2050"/>
                </a:lnTo>
                <a:lnTo>
                  <a:pt x="1177" y="2093"/>
                </a:lnTo>
                <a:lnTo>
                  <a:pt x="1181" y="2135"/>
                </a:lnTo>
                <a:lnTo>
                  <a:pt x="1188" y="2176"/>
                </a:lnTo>
                <a:lnTo>
                  <a:pt x="1198" y="2216"/>
                </a:lnTo>
                <a:lnTo>
                  <a:pt x="1210" y="2256"/>
                </a:lnTo>
                <a:lnTo>
                  <a:pt x="1223" y="2295"/>
                </a:lnTo>
                <a:lnTo>
                  <a:pt x="1237" y="2333"/>
                </a:lnTo>
                <a:lnTo>
                  <a:pt x="1254" y="2369"/>
                </a:lnTo>
                <a:lnTo>
                  <a:pt x="1272" y="2405"/>
                </a:lnTo>
                <a:lnTo>
                  <a:pt x="1292" y="2441"/>
                </a:lnTo>
                <a:lnTo>
                  <a:pt x="1313" y="2474"/>
                </a:lnTo>
                <a:lnTo>
                  <a:pt x="1336" y="2507"/>
                </a:lnTo>
                <a:lnTo>
                  <a:pt x="1362" y="2539"/>
                </a:lnTo>
                <a:lnTo>
                  <a:pt x="1388" y="2569"/>
                </a:lnTo>
                <a:lnTo>
                  <a:pt x="1416" y="2598"/>
                </a:lnTo>
                <a:lnTo>
                  <a:pt x="1444" y="2625"/>
                </a:lnTo>
                <a:lnTo>
                  <a:pt x="1475" y="2651"/>
                </a:lnTo>
                <a:lnTo>
                  <a:pt x="1506" y="2676"/>
                </a:lnTo>
                <a:lnTo>
                  <a:pt x="1539" y="2699"/>
                </a:lnTo>
                <a:lnTo>
                  <a:pt x="1573" y="2721"/>
                </a:lnTo>
                <a:lnTo>
                  <a:pt x="1607" y="2741"/>
                </a:lnTo>
                <a:lnTo>
                  <a:pt x="1643" y="2759"/>
                </a:lnTo>
                <a:lnTo>
                  <a:pt x="1681" y="2777"/>
                </a:lnTo>
                <a:lnTo>
                  <a:pt x="1718" y="2791"/>
                </a:lnTo>
                <a:lnTo>
                  <a:pt x="1757" y="2804"/>
                </a:lnTo>
                <a:lnTo>
                  <a:pt x="1797" y="2816"/>
                </a:lnTo>
                <a:lnTo>
                  <a:pt x="1838" y="2824"/>
                </a:lnTo>
                <a:lnTo>
                  <a:pt x="1878" y="2833"/>
                </a:lnTo>
                <a:lnTo>
                  <a:pt x="1920" y="2837"/>
                </a:lnTo>
                <a:lnTo>
                  <a:pt x="1961" y="2840"/>
                </a:lnTo>
                <a:lnTo>
                  <a:pt x="2005" y="2842"/>
                </a:lnTo>
                <a:lnTo>
                  <a:pt x="2041" y="2842"/>
                </a:lnTo>
                <a:lnTo>
                  <a:pt x="2075" y="2839"/>
                </a:lnTo>
                <a:lnTo>
                  <a:pt x="2110" y="2836"/>
                </a:lnTo>
                <a:lnTo>
                  <a:pt x="2144" y="2830"/>
                </a:lnTo>
                <a:lnTo>
                  <a:pt x="2177" y="2824"/>
                </a:lnTo>
                <a:lnTo>
                  <a:pt x="2210" y="2816"/>
                </a:lnTo>
                <a:lnTo>
                  <a:pt x="2244" y="2807"/>
                </a:lnTo>
                <a:lnTo>
                  <a:pt x="2275" y="2797"/>
                </a:lnTo>
                <a:lnTo>
                  <a:pt x="2307" y="2785"/>
                </a:lnTo>
                <a:lnTo>
                  <a:pt x="2337" y="2772"/>
                </a:lnTo>
                <a:lnTo>
                  <a:pt x="2367" y="2758"/>
                </a:lnTo>
                <a:lnTo>
                  <a:pt x="2398" y="2744"/>
                </a:lnTo>
                <a:lnTo>
                  <a:pt x="2426" y="2728"/>
                </a:lnTo>
                <a:lnTo>
                  <a:pt x="2455" y="2710"/>
                </a:lnTo>
                <a:lnTo>
                  <a:pt x="2483" y="2692"/>
                </a:lnTo>
                <a:lnTo>
                  <a:pt x="2509" y="2672"/>
                </a:lnTo>
                <a:lnTo>
                  <a:pt x="2534" y="2651"/>
                </a:lnTo>
                <a:lnTo>
                  <a:pt x="2560" y="2630"/>
                </a:lnTo>
                <a:lnTo>
                  <a:pt x="2583" y="2608"/>
                </a:lnTo>
                <a:lnTo>
                  <a:pt x="2606" y="2584"/>
                </a:lnTo>
                <a:lnTo>
                  <a:pt x="2630" y="2561"/>
                </a:lnTo>
                <a:lnTo>
                  <a:pt x="2651" y="2535"/>
                </a:lnTo>
                <a:lnTo>
                  <a:pt x="2671" y="2509"/>
                </a:lnTo>
                <a:lnTo>
                  <a:pt x="2690" y="2483"/>
                </a:lnTo>
                <a:lnTo>
                  <a:pt x="2709" y="2454"/>
                </a:lnTo>
                <a:lnTo>
                  <a:pt x="2726" y="2426"/>
                </a:lnTo>
                <a:lnTo>
                  <a:pt x="2742" y="2398"/>
                </a:lnTo>
                <a:lnTo>
                  <a:pt x="2756" y="2367"/>
                </a:lnTo>
                <a:lnTo>
                  <a:pt x="2771" y="2337"/>
                </a:lnTo>
                <a:lnTo>
                  <a:pt x="2784" y="2305"/>
                </a:lnTo>
                <a:lnTo>
                  <a:pt x="2795" y="2274"/>
                </a:lnTo>
                <a:lnTo>
                  <a:pt x="2805" y="2242"/>
                </a:lnTo>
                <a:lnTo>
                  <a:pt x="2810" y="2287"/>
                </a:lnTo>
                <a:lnTo>
                  <a:pt x="2815" y="2331"/>
                </a:lnTo>
                <a:lnTo>
                  <a:pt x="2822" y="2375"/>
                </a:lnTo>
                <a:lnTo>
                  <a:pt x="2831" y="2418"/>
                </a:lnTo>
                <a:lnTo>
                  <a:pt x="2840" y="2461"/>
                </a:lnTo>
                <a:lnTo>
                  <a:pt x="2848" y="2504"/>
                </a:lnTo>
                <a:lnTo>
                  <a:pt x="2860" y="2548"/>
                </a:lnTo>
                <a:lnTo>
                  <a:pt x="2870" y="2589"/>
                </a:lnTo>
                <a:lnTo>
                  <a:pt x="2883" y="2631"/>
                </a:lnTo>
                <a:lnTo>
                  <a:pt x="2896" y="2673"/>
                </a:lnTo>
                <a:lnTo>
                  <a:pt x="2909" y="2715"/>
                </a:lnTo>
                <a:lnTo>
                  <a:pt x="2923" y="2755"/>
                </a:lnTo>
                <a:lnTo>
                  <a:pt x="2939" y="2796"/>
                </a:lnTo>
                <a:lnTo>
                  <a:pt x="2955" y="2836"/>
                </a:lnTo>
                <a:lnTo>
                  <a:pt x="2972" y="2875"/>
                </a:lnTo>
                <a:lnTo>
                  <a:pt x="2990" y="2915"/>
                </a:lnTo>
                <a:lnTo>
                  <a:pt x="3008" y="2954"/>
                </a:lnTo>
                <a:lnTo>
                  <a:pt x="3027" y="2992"/>
                </a:lnTo>
                <a:lnTo>
                  <a:pt x="3047" y="3031"/>
                </a:lnTo>
                <a:lnTo>
                  <a:pt x="3067" y="3068"/>
                </a:lnTo>
                <a:lnTo>
                  <a:pt x="3089" y="3106"/>
                </a:lnTo>
                <a:lnTo>
                  <a:pt x="3110" y="3142"/>
                </a:lnTo>
                <a:lnTo>
                  <a:pt x="3132" y="3178"/>
                </a:lnTo>
                <a:lnTo>
                  <a:pt x="3157" y="3214"/>
                </a:lnTo>
                <a:lnTo>
                  <a:pt x="3180" y="3248"/>
                </a:lnTo>
                <a:lnTo>
                  <a:pt x="3204" y="3284"/>
                </a:lnTo>
                <a:lnTo>
                  <a:pt x="3230" y="3317"/>
                </a:lnTo>
                <a:lnTo>
                  <a:pt x="3256" y="3352"/>
                </a:lnTo>
                <a:lnTo>
                  <a:pt x="3282" y="3385"/>
                </a:lnTo>
                <a:lnTo>
                  <a:pt x="3309" y="3417"/>
                </a:lnTo>
                <a:lnTo>
                  <a:pt x="3338" y="3450"/>
                </a:lnTo>
                <a:lnTo>
                  <a:pt x="3365" y="3482"/>
                </a:lnTo>
                <a:lnTo>
                  <a:pt x="3332" y="3512"/>
                </a:lnTo>
                <a:lnTo>
                  <a:pt x="3298" y="3542"/>
                </a:lnTo>
                <a:lnTo>
                  <a:pt x="3262" y="3571"/>
                </a:lnTo>
                <a:lnTo>
                  <a:pt x="3227" y="3600"/>
                </a:lnTo>
                <a:lnTo>
                  <a:pt x="3190" y="3627"/>
                </a:lnTo>
                <a:lnTo>
                  <a:pt x="3152" y="3653"/>
                </a:lnTo>
                <a:lnTo>
                  <a:pt x="3115" y="3679"/>
                </a:lnTo>
                <a:lnTo>
                  <a:pt x="3076" y="3704"/>
                </a:lnTo>
                <a:lnTo>
                  <a:pt x="3037" y="3728"/>
                </a:lnTo>
                <a:lnTo>
                  <a:pt x="2998" y="3751"/>
                </a:lnTo>
                <a:lnTo>
                  <a:pt x="2958" y="3775"/>
                </a:lnTo>
                <a:lnTo>
                  <a:pt x="2916" y="3796"/>
                </a:lnTo>
                <a:lnTo>
                  <a:pt x="2876" y="3816"/>
                </a:lnTo>
                <a:lnTo>
                  <a:pt x="2834" y="3837"/>
                </a:lnTo>
                <a:lnTo>
                  <a:pt x="2791" y="3855"/>
                </a:lnTo>
                <a:lnTo>
                  <a:pt x="2749" y="3873"/>
                </a:lnTo>
                <a:lnTo>
                  <a:pt x="2704" y="3890"/>
                </a:lnTo>
                <a:lnTo>
                  <a:pt x="2661" y="3906"/>
                </a:lnTo>
                <a:lnTo>
                  <a:pt x="2617" y="3920"/>
                </a:lnTo>
                <a:lnTo>
                  <a:pt x="2572" y="3933"/>
                </a:lnTo>
                <a:lnTo>
                  <a:pt x="2527" y="3946"/>
                </a:lnTo>
                <a:lnTo>
                  <a:pt x="2481" y="3958"/>
                </a:lnTo>
                <a:lnTo>
                  <a:pt x="2435" y="3969"/>
                </a:lnTo>
                <a:lnTo>
                  <a:pt x="2389" y="3978"/>
                </a:lnTo>
                <a:lnTo>
                  <a:pt x="2342" y="3986"/>
                </a:lnTo>
                <a:lnTo>
                  <a:pt x="2295" y="3994"/>
                </a:lnTo>
                <a:lnTo>
                  <a:pt x="2248" y="4001"/>
                </a:lnTo>
                <a:lnTo>
                  <a:pt x="2199" y="4005"/>
                </a:lnTo>
                <a:lnTo>
                  <a:pt x="2151" y="4010"/>
                </a:lnTo>
                <a:lnTo>
                  <a:pt x="2102" y="4012"/>
                </a:lnTo>
                <a:lnTo>
                  <a:pt x="2054" y="4015"/>
                </a:lnTo>
                <a:lnTo>
                  <a:pt x="2005" y="4015"/>
                </a:lnTo>
                <a:lnTo>
                  <a:pt x="1901" y="4012"/>
                </a:lnTo>
                <a:lnTo>
                  <a:pt x="1800" y="4005"/>
                </a:lnTo>
                <a:lnTo>
                  <a:pt x="1699" y="3992"/>
                </a:lnTo>
                <a:lnTo>
                  <a:pt x="1601" y="3975"/>
                </a:lnTo>
                <a:lnTo>
                  <a:pt x="1503" y="3952"/>
                </a:lnTo>
                <a:lnTo>
                  <a:pt x="1408" y="3924"/>
                </a:lnTo>
                <a:lnTo>
                  <a:pt x="1315" y="3893"/>
                </a:lnTo>
                <a:lnTo>
                  <a:pt x="1224" y="3858"/>
                </a:lnTo>
                <a:lnTo>
                  <a:pt x="1136" y="3818"/>
                </a:lnTo>
                <a:lnTo>
                  <a:pt x="1050" y="3773"/>
                </a:lnTo>
                <a:lnTo>
                  <a:pt x="965" y="3724"/>
                </a:lnTo>
                <a:lnTo>
                  <a:pt x="884" y="3672"/>
                </a:lnTo>
                <a:lnTo>
                  <a:pt x="805" y="3616"/>
                </a:lnTo>
                <a:lnTo>
                  <a:pt x="730" y="3557"/>
                </a:lnTo>
                <a:lnTo>
                  <a:pt x="657" y="3493"/>
                </a:lnTo>
                <a:lnTo>
                  <a:pt x="588" y="3427"/>
                </a:lnTo>
                <a:lnTo>
                  <a:pt x="521" y="3358"/>
                </a:lnTo>
                <a:lnTo>
                  <a:pt x="458" y="3284"/>
                </a:lnTo>
                <a:lnTo>
                  <a:pt x="398" y="3209"/>
                </a:lnTo>
                <a:lnTo>
                  <a:pt x="343" y="3130"/>
                </a:lnTo>
                <a:lnTo>
                  <a:pt x="290" y="3049"/>
                </a:lnTo>
                <a:lnTo>
                  <a:pt x="242" y="2964"/>
                </a:lnTo>
                <a:lnTo>
                  <a:pt x="197" y="2878"/>
                </a:lnTo>
                <a:lnTo>
                  <a:pt x="157" y="2790"/>
                </a:lnTo>
                <a:lnTo>
                  <a:pt x="121" y="2697"/>
                </a:lnTo>
                <a:lnTo>
                  <a:pt x="89" y="2605"/>
                </a:lnTo>
                <a:lnTo>
                  <a:pt x="63" y="2510"/>
                </a:lnTo>
                <a:lnTo>
                  <a:pt x="40" y="2412"/>
                </a:lnTo>
                <a:lnTo>
                  <a:pt x="23" y="2314"/>
                </a:lnTo>
                <a:lnTo>
                  <a:pt x="10" y="2213"/>
                </a:lnTo>
                <a:lnTo>
                  <a:pt x="3" y="2111"/>
                </a:lnTo>
                <a:lnTo>
                  <a:pt x="0" y="2008"/>
                </a:lnTo>
                <a:lnTo>
                  <a:pt x="3" y="1904"/>
                </a:lnTo>
                <a:lnTo>
                  <a:pt x="10" y="1802"/>
                </a:lnTo>
                <a:lnTo>
                  <a:pt x="23" y="1703"/>
                </a:lnTo>
                <a:lnTo>
                  <a:pt x="40" y="1603"/>
                </a:lnTo>
                <a:lnTo>
                  <a:pt x="63" y="1507"/>
                </a:lnTo>
                <a:lnTo>
                  <a:pt x="89" y="1411"/>
                </a:lnTo>
                <a:lnTo>
                  <a:pt x="121" y="1318"/>
                </a:lnTo>
                <a:lnTo>
                  <a:pt x="157" y="1227"/>
                </a:lnTo>
                <a:lnTo>
                  <a:pt x="197" y="1137"/>
                </a:lnTo>
                <a:lnTo>
                  <a:pt x="242" y="1051"/>
                </a:lnTo>
                <a:lnTo>
                  <a:pt x="290" y="967"/>
                </a:lnTo>
                <a:lnTo>
                  <a:pt x="343" y="885"/>
                </a:lnTo>
                <a:lnTo>
                  <a:pt x="398" y="807"/>
                </a:lnTo>
                <a:lnTo>
                  <a:pt x="458" y="731"/>
                </a:lnTo>
                <a:lnTo>
                  <a:pt x="521" y="659"/>
                </a:lnTo>
                <a:lnTo>
                  <a:pt x="588" y="588"/>
                </a:lnTo>
                <a:lnTo>
                  <a:pt x="657" y="522"/>
                </a:lnTo>
                <a:lnTo>
                  <a:pt x="730" y="458"/>
                </a:lnTo>
                <a:lnTo>
                  <a:pt x="805" y="399"/>
                </a:lnTo>
                <a:lnTo>
                  <a:pt x="884" y="343"/>
                </a:lnTo>
                <a:lnTo>
                  <a:pt x="965" y="291"/>
                </a:lnTo>
                <a:lnTo>
                  <a:pt x="1050" y="242"/>
                </a:lnTo>
                <a:lnTo>
                  <a:pt x="1136" y="199"/>
                </a:lnTo>
                <a:lnTo>
                  <a:pt x="1224" y="158"/>
                </a:lnTo>
                <a:lnTo>
                  <a:pt x="1315" y="122"/>
                </a:lnTo>
                <a:lnTo>
                  <a:pt x="1408" y="91"/>
                </a:lnTo>
                <a:lnTo>
                  <a:pt x="1503" y="63"/>
                </a:lnTo>
                <a:lnTo>
                  <a:pt x="1601" y="42"/>
                </a:lnTo>
                <a:lnTo>
                  <a:pt x="1699" y="23"/>
                </a:lnTo>
                <a:lnTo>
                  <a:pt x="1800" y="11"/>
                </a:lnTo>
                <a:lnTo>
                  <a:pt x="1901" y="3"/>
                </a:lnTo>
                <a:lnTo>
                  <a:pt x="2005" y="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ru-RU" sz="100"/>
            </a:lvl1pPr>
          </a:lstStyle>
          <a:p>
            <a:pPr lvl="0"/>
            <a:endParaRPr lang="ru-RU" dirty="0"/>
          </a:p>
        </p:txBody>
      </p:sp>
      <p:sp>
        <p:nvSpPr>
          <p:cNvPr id="10" name="Freeform 6"/>
          <p:cNvSpPr>
            <a:spLocks noGrp="1"/>
          </p:cNvSpPr>
          <p:nvPr>
            <p:ph type="pic" sz="quarter" idx="12"/>
          </p:nvPr>
        </p:nvSpPr>
        <p:spPr bwMode="auto">
          <a:xfrm>
            <a:off x="3775076" y="2335979"/>
            <a:ext cx="1335881" cy="1637938"/>
          </a:xfrm>
          <a:custGeom>
            <a:avLst/>
            <a:gdLst>
              <a:gd name="T0" fmla="*/ 2248 w 3365"/>
              <a:gd name="T1" fmla="*/ 14 h 4015"/>
              <a:gd name="T2" fmla="*/ 2527 w 3365"/>
              <a:gd name="T3" fmla="*/ 69 h 4015"/>
              <a:gd name="T4" fmla="*/ 2791 w 3365"/>
              <a:gd name="T5" fmla="*/ 161 h 4015"/>
              <a:gd name="T6" fmla="*/ 3037 w 3365"/>
              <a:gd name="T7" fmla="*/ 287 h 4015"/>
              <a:gd name="T8" fmla="*/ 3262 w 3365"/>
              <a:gd name="T9" fmla="*/ 444 h 4015"/>
              <a:gd name="T10" fmla="*/ 3282 w 3365"/>
              <a:gd name="T11" fmla="*/ 630 h 4015"/>
              <a:gd name="T12" fmla="*/ 3132 w 3365"/>
              <a:gd name="T13" fmla="*/ 838 h 4015"/>
              <a:gd name="T14" fmla="*/ 3008 w 3365"/>
              <a:gd name="T15" fmla="*/ 1062 h 4015"/>
              <a:gd name="T16" fmla="*/ 2909 w 3365"/>
              <a:gd name="T17" fmla="*/ 1302 h 4015"/>
              <a:gd name="T18" fmla="*/ 2840 w 3365"/>
              <a:gd name="T19" fmla="*/ 1554 h 4015"/>
              <a:gd name="T20" fmla="*/ 2795 w 3365"/>
              <a:gd name="T21" fmla="*/ 1742 h 4015"/>
              <a:gd name="T22" fmla="*/ 2709 w 3365"/>
              <a:gd name="T23" fmla="*/ 1561 h 4015"/>
              <a:gd name="T24" fmla="*/ 2583 w 3365"/>
              <a:gd name="T25" fmla="*/ 1409 h 4015"/>
              <a:gd name="T26" fmla="*/ 2426 w 3365"/>
              <a:gd name="T27" fmla="*/ 1289 h 4015"/>
              <a:gd name="T28" fmla="*/ 2244 w 3365"/>
              <a:gd name="T29" fmla="*/ 1208 h 4015"/>
              <a:gd name="T30" fmla="*/ 2041 w 3365"/>
              <a:gd name="T31" fmla="*/ 1175 h 4015"/>
              <a:gd name="T32" fmla="*/ 1797 w 3365"/>
              <a:gd name="T33" fmla="*/ 1199 h 4015"/>
              <a:gd name="T34" fmla="*/ 1573 w 3365"/>
              <a:gd name="T35" fmla="*/ 1295 h 4015"/>
              <a:gd name="T36" fmla="*/ 1388 w 3365"/>
              <a:gd name="T37" fmla="*/ 1447 h 4015"/>
              <a:gd name="T38" fmla="*/ 1254 w 3365"/>
              <a:gd name="T39" fmla="*/ 1646 h 4015"/>
              <a:gd name="T40" fmla="*/ 1181 w 3365"/>
              <a:gd name="T41" fmla="*/ 1881 h 4015"/>
              <a:gd name="T42" fmla="*/ 1181 w 3365"/>
              <a:gd name="T43" fmla="*/ 2135 h 4015"/>
              <a:gd name="T44" fmla="*/ 1254 w 3365"/>
              <a:gd name="T45" fmla="*/ 2369 h 4015"/>
              <a:gd name="T46" fmla="*/ 1388 w 3365"/>
              <a:gd name="T47" fmla="*/ 2569 h 4015"/>
              <a:gd name="T48" fmla="*/ 1573 w 3365"/>
              <a:gd name="T49" fmla="*/ 2721 h 4015"/>
              <a:gd name="T50" fmla="*/ 1797 w 3365"/>
              <a:gd name="T51" fmla="*/ 2816 h 4015"/>
              <a:gd name="T52" fmla="*/ 2041 w 3365"/>
              <a:gd name="T53" fmla="*/ 2842 h 4015"/>
              <a:gd name="T54" fmla="*/ 2244 w 3365"/>
              <a:gd name="T55" fmla="*/ 2807 h 4015"/>
              <a:gd name="T56" fmla="*/ 2426 w 3365"/>
              <a:gd name="T57" fmla="*/ 2728 h 4015"/>
              <a:gd name="T58" fmla="*/ 2583 w 3365"/>
              <a:gd name="T59" fmla="*/ 2608 h 4015"/>
              <a:gd name="T60" fmla="*/ 2709 w 3365"/>
              <a:gd name="T61" fmla="*/ 2454 h 4015"/>
              <a:gd name="T62" fmla="*/ 2795 w 3365"/>
              <a:gd name="T63" fmla="*/ 2274 h 4015"/>
              <a:gd name="T64" fmla="*/ 2840 w 3365"/>
              <a:gd name="T65" fmla="*/ 2461 h 4015"/>
              <a:gd name="T66" fmla="*/ 2909 w 3365"/>
              <a:gd name="T67" fmla="*/ 2715 h 4015"/>
              <a:gd name="T68" fmla="*/ 3008 w 3365"/>
              <a:gd name="T69" fmla="*/ 2954 h 4015"/>
              <a:gd name="T70" fmla="*/ 3132 w 3365"/>
              <a:gd name="T71" fmla="*/ 3178 h 4015"/>
              <a:gd name="T72" fmla="*/ 3282 w 3365"/>
              <a:gd name="T73" fmla="*/ 3385 h 4015"/>
              <a:gd name="T74" fmla="*/ 3262 w 3365"/>
              <a:gd name="T75" fmla="*/ 3571 h 4015"/>
              <a:gd name="T76" fmla="*/ 3037 w 3365"/>
              <a:gd name="T77" fmla="*/ 3728 h 4015"/>
              <a:gd name="T78" fmla="*/ 2791 w 3365"/>
              <a:gd name="T79" fmla="*/ 3855 h 4015"/>
              <a:gd name="T80" fmla="*/ 2527 w 3365"/>
              <a:gd name="T81" fmla="*/ 3946 h 4015"/>
              <a:gd name="T82" fmla="*/ 2248 w 3365"/>
              <a:gd name="T83" fmla="*/ 4001 h 4015"/>
              <a:gd name="T84" fmla="*/ 1901 w 3365"/>
              <a:gd name="T85" fmla="*/ 4012 h 4015"/>
              <a:gd name="T86" fmla="*/ 1315 w 3365"/>
              <a:gd name="T87" fmla="*/ 3893 h 4015"/>
              <a:gd name="T88" fmla="*/ 805 w 3365"/>
              <a:gd name="T89" fmla="*/ 3616 h 4015"/>
              <a:gd name="T90" fmla="*/ 398 w 3365"/>
              <a:gd name="T91" fmla="*/ 3209 h 4015"/>
              <a:gd name="T92" fmla="*/ 121 w 3365"/>
              <a:gd name="T93" fmla="*/ 2697 h 4015"/>
              <a:gd name="T94" fmla="*/ 3 w 3365"/>
              <a:gd name="T95" fmla="*/ 2111 h 4015"/>
              <a:gd name="T96" fmla="*/ 63 w 3365"/>
              <a:gd name="T97" fmla="*/ 1507 h 4015"/>
              <a:gd name="T98" fmla="*/ 290 w 3365"/>
              <a:gd name="T99" fmla="*/ 967 h 4015"/>
              <a:gd name="T100" fmla="*/ 657 w 3365"/>
              <a:gd name="T101" fmla="*/ 522 h 4015"/>
              <a:gd name="T102" fmla="*/ 1136 w 3365"/>
              <a:gd name="T103" fmla="*/ 199 h 4015"/>
              <a:gd name="T104" fmla="*/ 1699 w 3365"/>
              <a:gd name="T105" fmla="*/ 23 h 4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65" h="4015">
                <a:moveTo>
                  <a:pt x="2005" y="0"/>
                </a:moveTo>
                <a:lnTo>
                  <a:pt x="2054" y="1"/>
                </a:lnTo>
                <a:lnTo>
                  <a:pt x="2102" y="3"/>
                </a:lnTo>
                <a:lnTo>
                  <a:pt x="2151" y="6"/>
                </a:lnTo>
                <a:lnTo>
                  <a:pt x="2199" y="10"/>
                </a:lnTo>
                <a:lnTo>
                  <a:pt x="2248" y="14"/>
                </a:lnTo>
                <a:lnTo>
                  <a:pt x="2295" y="21"/>
                </a:lnTo>
                <a:lnTo>
                  <a:pt x="2342" y="29"/>
                </a:lnTo>
                <a:lnTo>
                  <a:pt x="2389" y="37"/>
                </a:lnTo>
                <a:lnTo>
                  <a:pt x="2435" y="47"/>
                </a:lnTo>
                <a:lnTo>
                  <a:pt x="2481" y="58"/>
                </a:lnTo>
                <a:lnTo>
                  <a:pt x="2527" y="69"/>
                </a:lnTo>
                <a:lnTo>
                  <a:pt x="2572" y="82"/>
                </a:lnTo>
                <a:lnTo>
                  <a:pt x="2617" y="95"/>
                </a:lnTo>
                <a:lnTo>
                  <a:pt x="2661" y="111"/>
                </a:lnTo>
                <a:lnTo>
                  <a:pt x="2704" y="127"/>
                </a:lnTo>
                <a:lnTo>
                  <a:pt x="2749" y="143"/>
                </a:lnTo>
                <a:lnTo>
                  <a:pt x="2791" y="161"/>
                </a:lnTo>
                <a:lnTo>
                  <a:pt x="2834" y="180"/>
                </a:lnTo>
                <a:lnTo>
                  <a:pt x="2876" y="199"/>
                </a:lnTo>
                <a:lnTo>
                  <a:pt x="2916" y="220"/>
                </a:lnTo>
                <a:lnTo>
                  <a:pt x="2958" y="241"/>
                </a:lnTo>
                <a:lnTo>
                  <a:pt x="2998" y="264"/>
                </a:lnTo>
                <a:lnTo>
                  <a:pt x="3037" y="287"/>
                </a:lnTo>
                <a:lnTo>
                  <a:pt x="3076" y="311"/>
                </a:lnTo>
                <a:lnTo>
                  <a:pt x="3115" y="336"/>
                </a:lnTo>
                <a:lnTo>
                  <a:pt x="3152" y="362"/>
                </a:lnTo>
                <a:lnTo>
                  <a:pt x="3190" y="389"/>
                </a:lnTo>
                <a:lnTo>
                  <a:pt x="3227" y="417"/>
                </a:lnTo>
                <a:lnTo>
                  <a:pt x="3262" y="444"/>
                </a:lnTo>
                <a:lnTo>
                  <a:pt x="3298" y="474"/>
                </a:lnTo>
                <a:lnTo>
                  <a:pt x="3332" y="503"/>
                </a:lnTo>
                <a:lnTo>
                  <a:pt x="3365" y="535"/>
                </a:lnTo>
                <a:lnTo>
                  <a:pt x="3338" y="566"/>
                </a:lnTo>
                <a:lnTo>
                  <a:pt x="3309" y="598"/>
                </a:lnTo>
                <a:lnTo>
                  <a:pt x="3282" y="630"/>
                </a:lnTo>
                <a:lnTo>
                  <a:pt x="3256" y="665"/>
                </a:lnTo>
                <a:lnTo>
                  <a:pt x="3230" y="698"/>
                </a:lnTo>
                <a:lnTo>
                  <a:pt x="3204" y="732"/>
                </a:lnTo>
                <a:lnTo>
                  <a:pt x="3180" y="767"/>
                </a:lnTo>
                <a:lnTo>
                  <a:pt x="3157" y="801"/>
                </a:lnTo>
                <a:lnTo>
                  <a:pt x="3132" y="838"/>
                </a:lnTo>
                <a:lnTo>
                  <a:pt x="3110" y="874"/>
                </a:lnTo>
                <a:lnTo>
                  <a:pt x="3089" y="911"/>
                </a:lnTo>
                <a:lnTo>
                  <a:pt x="3067" y="947"/>
                </a:lnTo>
                <a:lnTo>
                  <a:pt x="3047" y="985"/>
                </a:lnTo>
                <a:lnTo>
                  <a:pt x="3027" y="1024"/>
                </a:lnTo>
                <a:lnTo>
                  <a:pt x="3008" y="1062"/>
                </a:lnTo>
                <a:lnTo>
                  <a:pt x="2990" y="1101"/>
                </a:lnTo>
                <a:lnTo>
                  <a:pt x="2972" y="1140"/>
                </a:lnTo>
                <a:lnTo>
                  <a:pt x="2955" y="1179"/>
                </a:lnTo>
                <a:lnTo>
                  <a:pt x="2939" y="1220"/>
                </a:lnTo>
                <a:lnTo>
                  <a:pt x="2923" y="1260"/>
                </a:lnTo>
                <a:lnTo>
                  <a:pt x="2909" y="1302"/>
                </a:lnTo>
                <a:lnTo>
                  <a:pt x="2896" y="1342"/>
                </a:lnTo>
                <a:lnTo>
                  <a:pt x="2883" y="1384"/>
                </a:lnTo>
                <a:lnTo>
                  <a:pt x="2870" y="1426"/>
                </a:lnTo>
                <a:lnTo>
                  <a:pt x="2860" y="1469"/>
                </a:lnTo>
                <a:lnTo>
                  <a:pt x="2848" y="1511"/>
                </a:lnTo>
                <a:lnTo>
                  <a:pt x="2840" y="1554"/>
                </a:lnTo>
                <a:lnTo>
                  <a:pt x="2831" y="1597"/>
                </a:lnTo>
                <a:lnTo>
                  <a:pt x="2822" y="1641"/>
                </a:lnTo>
                <a:lnTo>
                  <a:pt x="2815" y="1685"/>
                </a:lnTo>
                <a:lnTo>
                  <a:pt x="2810" y="1729"/>
                </a:lnTo>
                <a:lnTo>
                  <a:pt x="2805" y="1773"/>
                </a:lnTo>
                <a:lnTo>
                  <a:pt x="2795" y="1742"/>
                </a:lnTo>
                <a:lnTo>
                  <a:pt x="2784" y="1710"/>
                </a:lnTo>
                <a:lnTo>
                  <a:pt x="2771" y="1678"/>
                </a:lnTo>
                <a:lnTo>
                  <a:pt x="2756" y="1648"/>
                </a:lnTo>
                <a:lnTo>
                  <a:pt x="2742" y="1619"/>
                </a:lnTo>
                <a:lnTo>
                  <a:pt x="2726" y="1590"/>
                </a:lnTo>
                <a:lnTo>
                  <a:pt x="2709" y="1561"/>
                </a:lnTo>
                <a:lnTo>
                  <a:pt x="2690" y="1534"/>
                </a:lnTo>
                <a:lnTo>
                  <a:pt x="2671" y="1507"/>
                </a:lnTo>
                <a:lnTo>
                  <a:pt x="2651" y="1481"/>
                </a:lnTo>
                <a:lnTo>
                  <a:pt x="2630" y="1456"/>
                </a:lnTo>
                <a:lnTo>
                  <a:pt x="2606" y="1432"/>
                </a:lnTo>
                <a:lnTo>
                  <a:pt x="2583" y="1409"/>
                </a:lnTo>
                <a:lnTo>
                  <a:pt x="2560" y="1385"/>
                </a:lnTo>
                <a:lnTo>
                  <a:pt x="2534" y="1364"/>
                </a:lnTo>
                <a:lnTo>
                  <a:pt x="2509" y="1344"/>
                </a:lnTo>
                <a:lnTo>
                  <a:pt x="2483" y="1323"/>
                </a:lnTo>
                <a:lnTo>
                  <a:pt x="2455" y="1306"/>
                </a:lnTo>
                <a:lnTo>
                  <a:pt x="2426" y="1289"/>
                </a:lnTo>
                <a:lnTo>
                  <a:pt x="2398" y="1272"/>
                </a:lnTo>
                <a:lnTo>
                  <a:pt x="2367" y="1257"/>
                </a:lnTo>
                <a:lnTo>
                  <a:pt x="2337" y="1243"/>
                </a:lnTo>
                <a:lnTo>
                  <a:pt x="2307" y="1230"/>
                </a:lnTo>
                <a:lnTo>
                  <a:pt x="2275" y="1218"/>
                </a:lnTo>
                <a:lnTo>
                  <a:pt x="2244" y="1208"/>
                </a:lnTo>
                <a:lnTo>
                  <a:pt x="2210" y="1199"/>
                </a:lnTo>
                <a:lnTo>
                  <a:pt x="2177" y="1191"/>
                </a:lnTo>
                <a:lnTo>
                  <a:pt x="2144" y="1185"/>
                </a:lnTo>
                <a:lnTo>
                  <a:pt x="2110" y="1181"/>
                </a:lnTo>
                <a:lnTo>
                  <a:pt x="2075" y="1176"/>
                </a:lnTo>
                <a:lnTo>
                  <a:pt x="2041" y="1175"/>
                </a:lnTo>
                <a:lnTo>
                  <a:pt x="2005" y="1173"/>
                </a:lnTo>
                <a:lnTo>
                  <a:pt x="1961" y="1175"/>
                </a:lnTo>
                <a:lnTo>
                  <a:pt x="1920" y="1178"/>
                </a:lnTo>
                <a:lnTo>
                  <a:pt x="1878" y="1184"/>
                </a:lnTo>
                <a:lnTo>
                  <a:pt x="1838" y="1191"/>
                </a:lnTo>
                <a:lnTo>
                  <a:pt x="1797" y="1199"/>
                </a:lnTo>
                <a:lnTo>
                  <a:pt x="1757" y="1211"/>
                </a:lnTo>
                <a:lnTo>
                  <a:pt x="1718" y="1224"/>
                </a:lnTo>
                <a:lnTo>
                  <a:pt x="1681" y="1238"/>
                </a:lnTo>
                <a:lnTo>
                  <a:pt x="1643" y="1256"/>
                </a:lnTo>
                <a:lnTo>
                  <a:pt x="1607" y="1274"/>
                </a:lnTo>
                <a:lnTo>
                  <a:pt x="1573" y="1295"/>
                </a:lnTo>
                <a:lnTo>
                  <a:pt x="1539" y="1316"/>
                </a:lnTo>
                <a:lnTo>
                  <a:pt x="1506" y="1339"/>
                </a:lnTo>
                <a:lnTo>
                  <a:pt x="1475" y="1364"/>
                </a:lnTo>
                <a:lnTo>
                  <a:pt x="1444" y="1390"/>
                </a:lnTo>
                <a:lnTo>
                  <a:pt x="1416" y="1419"/>
                </a:lnTo>
                <a:lnTo>
                  <a:pt x="1388" y="1447"/>
                </a:lnTo>
                <a:lnTo>
                  <a:pt x="1362" y="1478"/>
                </a:lnTo>
                <a:lnTo>
                  <a:pt x="1336" y="1508"/>
                </a:lnTo>
                <a:lnTo>
                  <a:pt x="1313" y="1541"/>
                </a:lnTo>
                <a:lnTo>
                  <a:pt x="1292" y="1576"/>
                </a:lnTo>
                <a:lnTo>
                  <a:pt x="1272" y="1610"/>
                </a:lnTo>
                <a:lnTo>
                  <a:pt x="1254" y="1646"/>
                </a:lnTo>
                <a:lnTo>
                  <a:pt x="1237" y="1682"/>
                </a:lnTo>
                <a:lnTo>
                  <a:pt x="1223" y="1721"/>
                </a:lnTo>
                <a:lnTo>
                  <a:pt x="1210" y="1760"/>
                </a:lnTo>
                <a:lnTo>
                  <a:pt x="1198" y="1799"/>
                </a:lnTo>
                <a:lnTo>
                  <a:pt x="1188" y="1840"/>
                </a:lnTo>
                <a:lnTo>
                  <a:pt x="1181" y="1881"/>
                </a:lnTo>
                <a:lnTo>
                  <a:pt x="1177" y="1922"/>
                </a:lnTo>
                <a:lnTo>
                  <a:pt x="1172" y="1965"/>
                </a:lnTo>
                <a:lnTo>
                  <a:pt x="1172" y="2008"/>
                </a:lnTo>
                <a:lnTo>
                  <a:pt x="1172" y="2050"/>
                </a:lnTo>
                <a:lnTo>
                  <a:pt x="1177" y="2093"/>
                </a:lnTo>
                <a:lnTo>
                  <a:pt x="1181" y="2135"/>
                </a:lnTo>
                <a:lnTo>
                  <a:pt x="1188" y="2176"/>
                </a:lnTo>
                <a:lnTo>
                  <a:pt x="1198" y="2216"/>
                </a:lnTo>
                <a:lnTo>
                  <a:pt x="1210" y="2256"/>
                </a:lnTo>
                <a:lnTo>
                  <a:pt x="1223" y="2295"/>
                </a:lnTo>
                <a:lnTo>
                  <a:pt x="1237" y="2333"/>
                </a:lnTo>
                <a:lnTo>
                  <a:pt x="1254" y="2369"/>
                </a:lnTo>
                <a:lnTo>
                  <a:pt x="1272" y="2405"/>
                </a:lnTo>
                <a:lnTo>
                  <a:pt x="1292" y="2441"/>
                </a:lnTo>
                <a:lnTo>
                  <a:pt x="1313" y="2474"/>
                </a:lnTo>
                <a:lnTo>
                  <a:pt x="1336" y="2507"/>
                </a:lnTo>
                <a:lnTo>
                  <a:pt x="1362" y="2539"/>
                </a:lnTo>
                <a:lnTo>
                  <a:pt x="1388" y="2569"/>
                </a:lnTo>
                <a:lnTo>
                  <a:pt x="1416" y="2598"/>
                </a:lnTo>
                <a:lnTo>
                  <a:pt x="1444" y="2625"/>
                </a:lnTo>
                <a:lnTo>
                  <a:pt x="1475" y="2651"/>
                </a:lnTo>
                <a:lnTo>
                  <a:pt x="1506" y="2676"/>
                </a:lnTo>
                <a:lnTo>
                  <a:pt x="1539" y="2699"/>
                </a:lnTo>
                <a:lnTo>
                  <a:pt x="1573" y="2721"/>
                </a:lnTo>
                <a:lnTo>
                  <a:pt x="1607" y="2741"/>
                </a:lnTo>
                <a:lnTo>
                  <a:pt x="1643" y="2759"/>
                </a:lnTo>
                <a:lnTo>
                  <a:pt x="1681" y="2777"/>
                </a:lnTo>
                <a:lnTo>
                  <a:pt x="1718" y="2791"/>
                </a:lnTo>
                <a:lnTo>
                  <a:pt x="1757" y="2804"/>
                </a:lnTo>
                <a:lnTo>
                  <a:pt x="1797" y="2816"/>
                </a:lnTo>
                <a:lnTo>
                  <a:pt x="1838" y="2824"/>
                </a:lnTo>
                <a:lnTo>
                  <a:pt x="1878" y="2833"/>
                </a:lnTo>
                <a:lnTo>
                  <a:pt x="1920" y="2837"/>
                </a:lnTo>
                <a:lnTo>
                  <a:pt x="1961" y="2840"/>
                </a:lnTo>
                <a:lnTo>
                  <a:pt x="2005" y="2842"/>
                </a:lnTo>
                <a:lnTo>
                  <a:pt x="2041" y="2842"/>
                </a:lnTo>
                <a:lnTo>
                  <a:pt x="2075" y="2839"/>
                </a:lnTo>
                <a:lnTo>
                  <a:pt x="2110" y="2836"/>
                </a:lnTo>
                <a:lnTo>
                  <a:pt x="2144" y="2830"/>
                </a:lnTo>
                <a:lnTo>
                  <a:pt x="2177" y="2824"/>
                </a:lnTo>
                <a:lnTo>
                  <a:pt x="2210" y="2816"/>
                </a:lnTo>
                <a:lnTo>
                  <a:pt x="2244" y="2807"/>
                </a:lnTo>
                <a:lnTo>
                  <a:pt x="2275" y="2797"/>
                </a:lnTo>
                <a:lnTo>
                  <a:pt x="2307" y="2785"/>
                </a:lnTo>
                <a:lnTo>
                  <a:pt x="2337" y="2772"/>
                </a:lnTo>
                <a:lnTo>
                  <a:pt x="2367" y="2758"/>
                </a:lnTo>
                <a:lnTo>
                  <a:pt x="2398" y="2744"/>
                </a:lnTo>
                <a:lnTo>
                  <a:pt x="2426" y="2728"/>
                </a:lnTo>
                <a:lnTo>
                  <a:pt x="2455" y="2710"/>
                </a:lnTo>
                <a:lnTo>
                  <a:pt x="2483" y="2692"/>
                </a:lnTo>
                <a:lnTo>
                  <a:pt x="2509" y="2672"/>
                </a:lnTo>
                <a:lnTo>
                  <a:pt x="2534" y="2651"/>
                </a:lnTo>
                <a:lnTo>
                  <a:pt x="2560" y="2630"/>
                </a:lnTo>
                <a:lnTo>
                  <a:pt x="2583" y="2608"/>
                </a:lnTo>
                <a:lnTo>
                  <a:pt x="2606" y="2584"/>
                </a:lnTo>
                <a:lnTo>
                  <a:pt x="2630" y="2561"/>
                </a:lnTo>
                <a:lnTo>
                  <a:pt x="2651" y="2535"/>
                </a:lnTo>
                <a:lnTo>
                  <a:pt x="2671" y="2509"/>
                </a:lnTo>
                <a:lnTo>
                  <a:pt x="2690" y="2483"/>
                </a:lnTo>
                <a:lnTo>
                  <a:pt x="2709" y="2454"/>
                </a:lnTo>
                <a:lnTo>
                  <a:pt x="2726" y="2426"/>
                </a:lnTo>
                <a:lnTo>
                  <a:pt x="2742" y="2398"/>
                </a:lnTo>
                <a:lnTo>
                  <a:pt x="2756" y="2367"/>
                </a:lnTo>
                <a:lnTo>
                  <a:pt x="2771" y="2337"/>
                </a:lnTo>
                <a:lnTo>
                  <a:pt x="2784" y="2305"/>
                </a:lnTo>
                <a:lnTo>
                  <a:pt x="2795" y="2274"/>
                </a:lnTo>
                <a:lnTo>
                  <a:pt x="2805" y="2242"/>
                </a:lnTo>
                <a:lnTo>
                  <a:pt x="2810" y="2287"/>
                </a:lnTo>
                <a:lnTo>
                  <a:pt x="2815" y="2331"/>
                </a:lnTo>
                <a:lnTo>
                  <a:pt x="2822" y="2375"/>
                </a:lnTo>
                <a:lnTo>
                  <a:pt x="2831" y="2418"/>
                </a:lnTo>
                <a:lnTo>
                  <a:pt x="2840" y="2461"/>
                </a:lnTo>
                <a:lnTo>
                  <a:pt x="2848" y="2504"/>
                </a:lnTo>
                <a:lnTo>
                  <a:pt x="2860" y="2548"/>
                </a:lnTo>
                <a:lnTo>
                  <a:pt x="2870" y="2589"/>
                </a:lnTo>
                <a:lnTo>
                  <a:pt x="2883" y="2631"/>
                </a:lnTo>
                <a:lnTo>
                  <a:pt x="2896" y="2673"/>
                </a:lnTo>
                <a:lnTo>
                  <a:pt x="2909" y="2715"/>
                </a:lnTo>
                <a:lnTo>
                  <a:pt x="2923" y="2755"/>
                </a:lnTo>
                <a:lnTo>
                  <a:pt x="2939" y="2796"/>
                </a:lnTo>
                <a:lnTo>
                  <a:pt x="2955" y="2836"/>
                </a:lnTo>
                <a:lnTo>
                  <a:pt x="2972" y="2875"/>
                </a:lnTo>
                <a:lnTo>
                  <a:pt x="2990" y="2915"/>
                </a:lnTo>
                <a:lnTo>
                  <a:pt x="3008" y="2954"/>
                </a:lnTo>
                <a:lnTo>
                  <a:pt x="3027" y="2992"/>
                </a:lnTo>
                <a:lnTo>
                  <a:pt x="3047" y="3031"/>
                </a:lnTo>
                <a:lnTo>
                  <a:pt x="3067" y="3068"/>
                </a:lnTo>
                <a:lnTo>
                  <a:pt x="3089" y="3106"/>
                </a:lnTo>
                <a:lnTo>
                  <a:pt x="3110" y="3142"/>
                </a:lnTo>
                <a:lnTo>
                  <a:pt x="3132" y="3178"/>
                </a:lnTo>
                <a:lnTo>
                  <a:pt x="3157" y="3214"/>
                </a:lnTo>
                <a:lnTo>
                  <a:pt x="3180" y="3248"/>
                </a:lnTo>
                <a:lnTo>
                  <a:pt x="3204" y="3284"/>
                </a:lnTo>
                <a:lnTo>
                  <a:pt x="3230" y="3317"/>
                </a:lnTo>
                <a:lnTo>
                  <a:pt x="3256" y="3352"/>
                </a:lnTo>
                <a:lnTo>
                  <a:pt x="3282" y="3385"/>
                </a:lnTo>
                <a:lnTo>
                  <a:pt x="3309" y="3417"/>
                </a:lnTo>
                <a:lnTo>
                  <a:pt x="3338" y="3450"/>
                </a:lnTo>
                <a:lnTo>
                  <a:pt x="3365" y="3482"/>
                </a:lnTo>
                <a:lnTo>
                  <a:pt x="3332" y="3512"/>
                </a:lnTo>
                <a:lnTo>
                  <a:pt x="3298" y="3542"/>
                </a:lnTo>
                <a:lnTo>
                  <a:pt x="3262" y="3571"/>
                </a:lnTo>
                <a:lnTo>
                  <a:pt x="3227" y="3600"/>
                </a:lnTo>
                <a:lnTo>
                  <a:pt x="3190" y="3627"/>
                </a:lnTo>
                <a:lnTo>
                  <a:pt x="3152" y="3653"/>
                </a:lnTo>
                <a:lnTo>
                  <a:pt x="3115" y="3679"/>
                </a:lnTo>
                <a:lnTo>
                  <a:pt x="3076" y="3704"/>
                </a:lnTo>
                <a:lnTo>
                  <a:pt x="3037" y="3728"/>
                </a:lnTo>
                <a:lnTo>
                  <a:pt x="2998" y="3751"/>
                </a:lnTo>
                <a:lnTo>
                  <a:pt x="2958" y="3775"/>
                </a:lnTo>
                <a:lnTo>
                  <a:pt x="2916" y="3796"/>
                </a:lnTo>
                <a:lnTo>
                  <a:pt x="2876" y="3816"/>
                </a:lnTo>
                <a:lnTo>
                  <a:pt x="2834" y="3837"/>
                </a:lnTo>
                <a:lnTo>
                  <a:pt x="2791" y="3855"/>
                </a:lnTo>
                <a:lnTo>
                  <a:pt x="2749" y="3873"/>
                </a:lnTo>
                <a:lnTo>
                  <a:pt x="2704" y="3890"/>
                </a:lnTo>
                <a:lnTo>
                  <a:pt x="2661" y="3906"/>
                </a:lnTo>
                <a:lnTo>
                  <a:pt x="2617" y="3920"/>
                </a:lnTo>
                <a:lnTo>
                  <a:pt x="2572" y="3933"/>
                </a:lnTo>
                <a:lnTo>
                  <a:pt x="2527" y="3946"/>
                </a:lnTo>
                <a:lnTo>
                  <a:pt x="2481" y="3958"/>
                </a:lnTo>
                <a:lnTo>
                  <a:pt x="2435" y="3969"/>
                </a:lnTo>
                <a:lnTo>
                  <a:pt x="2389" y="3978"/>
                </a:lnTo>
                <a:lnTo>
                  <a:pt x="2342" y="3986"/>
                </a:lnTo>
                <a:lnTo>
                  <a:pt x="2295" y="3994"/>
                </a:lnTo>
                <a:lnTo>
                  <a:pt x="2248" y="4001"/>
                </a:lnTo>
                <a:lnTo>
                  <a:pt x="2199" y="4005"/>
                </a:lnTo>
                <a:lnTo>
                  <a:pt x="2151" y="4010"/>
                </a:lnTo>
                <a:lnTo>
                  <a:pt x="2102" y="4012"/>
                </a:lnTo>
                <a:lnTo>
                  <a:pt x="2054" y="4015"/>
                </a:lnTo>
                <a:lnTo>
                  <a:pt x="2005" y="4015"/>
                </a:lnTo>
                <a:lnTo>
                  <a:pt x="1901" y="4012"/>
                </a:lnTo>
                <a:lnTo>
                  <a:pt x="1800" y="4005"/>
                </a:lnTo>
                <a:lnTo>
                  <a:pt x="1699" y="3992"/>
                </a:lnTo>
                <a:lnTo>
                  <a:pt x="1601" y="3975"/>
                </a:lnTo>
                <a:lnTo>
                  <a:pt x="1503" y="3952"/>
                </a:lnTo>
                <a:lnTo>
                  <a:pt x="1408" y="3924"/>
                </a:lnTo>
                <a:lnTo>
                  <a:pt x="1315" y="3893"/>
                </a:lnTo>
                <a:lnTo>
                  <a:pt x="1224" y="3858"/>
                </a:lnTo>
                <a:lnTo>
                  <a:pt x="1136" y="3818"/>
                </a:lnTo>
                <a:lnTo>
                  <a:pt x="1050" y="3773"/>
                </a:lnTo>
                <a:lnTo>
                  <a:pt x="965" y="3724"/>
                </a:lnTo>
                <a:lnTo>
                  <a:pt x="884" y="3672"/>
                </a:lnTo>
                <a:lnTo>
                  <a:pt x="805" y="3616"/>
                </a:lnTo>
                <a:lnTo>
                  <a:pt x="730" y="3557"/>
                </a:lnTo>
                <a:lnTo>
                  <a:pt x="657" y="3493"/>
                </a:lnTo>
                <a:lnTo>
                  <a:pt x="588" y="3427"/>
                </a:lnTo>
                <a:lnTo>
                  <a:pt x="521" y="3358"/>
                </a:lnTo>
                <a:lnTo>
                  <a:pt x="458" y="3284"/>
                </a:lnTo>
                <a:lnTo>
                  <a:pt x="398" y="3209"/>
                </a:lnTo>
                <a:lnTo>
                  <a:pt x="343" y="3130"/>
                </a:lnTo>
                <a:lnTo>
                  <a:pt x="290" y="3049"/>
                </a:lnTo>
                <a:lnTo>
                  <a:pt x="242" y="2964"/>
                </a:lnTo>
                <a:lnTo>
                  <a:pt x="197" y="2878"/>
                </a:lnTo>
                <a:lnTo>
                  <a:pt x="157" y="2790"/>
                </a:lnTo>
                <a:lnTo>
                  <a:pt x="121" y="2697"/>
                </a:lnTo>
                <a:lnTo>
                  <a:pt x="89" y="2605"/>
                </a:lnTo>
                <a:lnTo>
                  <a:pt x="63" y="2510"/>
                </a:lnTo>
                <a:lnTo>
                  <a:pt x="40" y="2412"/>
                </a:lnTo>
                <a:lnTo>
                  <a:pt x="23" y="2314"/>
                </a:lnTo>
                <a:lnTo>
                  <a:pt x="10" y="2213"/>
                </a:lnTo>
                <a:lnTo>
                  <a:pt x="3" y="2111"/>
                </a:lnTo>
                <a:lnTo>
                  <a:pt x="0" y="2008"/>
                </a:lnTo>
                <a:lnTo>
                  <a:pt x="3" y="1904"/>
                </a:lnTo>
                <a:lnTo>
                  <a:pt x="10" y="1802"/>
                </a:lnTo>
                <a:lnTo>
                  <a:pt x="23" y="1703"/>
                </a:lnTo>
                <a:lnTo>
                  <a:pt x="40" y="1603"/>
                </a:lnTo>
                <a:lnTo>
                  <a:pt x="63" y="1507"/>
                </a:lnTo>
                <a:lnTo>
                  <a:pt x="89" y="1411"/>
                </a:lnTo>
                <a:lnTo>
                  <a:pt x="121" y="1318"/>
                </a:lnTo>
                <a:lnTo>
                  <a:pt x="157" y="1227"/>
                </a:lnTo>
                <a:lnTo>
                  <a:pt x="197" y="1137"/>
                </a:lnTo>
                <a:lnTo>
                  <a:pt x="242" y="1051"/>
                </a:lnTo>
                <a:lnTo>
                  <a:pt x="290" y="967"/>
                </a:lnTo>
                <a:lnTo>
                  <a:pt x="343" y="885"/>
                </a:lnTo>
                <a:lnTo>
                  <a:pt x="398" y="807"/>
                </a:lnTo>
                <a:lnTo>
                  <a:pt x="458" y="731"/>
                </a:lnTo>
                <a:lnTo>
                  <a:pt x="521" y="659"/>
                </a:lnTo>
                <a:lnTo>
                  <a:pt x="588" y="588"/>
                </a:lnTo>
                <a:lnTo>
                  <a:pt x="657" y="522"/>
                </a:lnTo>
                <a:lnTo>
                  <a:pt x="730" y="458"/>
                </a:lnTo>
                <a:lnTo>
                  <a:pt x="805" y="399"/>
                </a:lnTo>
                <a:lnTo>
                  <a:pt x="884" y="343"/>
                </a:lnTo>
                <a:lnTo>
                  <a:pt x="965" y="291"/>
                </a:lnTo>
                <a:lnTo>
                  <a:pt x="1050" y="242"/>
                </a:lnTo>
                <a:lnTo>
                  <a:pt x="1136" y="199"/>
                </a:lnTo>
                <a:lnTo>
                  <a:pt x="1224" y="158"/>
                </a:lnTo>
                <a:lnTo>
                  <a:pt x="1315" y="122"/>
                </a:lnTo>
                <a:lnTo>
                  <a:pt x="1408" y="91"/>
                </a:lnTo>
                <a:lnTo>
                  <a:pt x="1503" y="63"/>
                </a:lnTo>
                <a:lnTo>
                  <a:pt x="1601" y="42"/>
                </a:lnTo>
                <a:lnTo>
                  <a:pt x="1699" y="23"/>
                </a:lnTo>
                <a:lnTo>
                  <a:pt x="1800" y="11"/>
                </a:lnTo>
                <a:lnTo>
                  <a:pt x="1901" y="3"/>
                </a:lnTo>
                <a:lnTo>
                  <a:pt x="2005" y="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ru-RU" sz="100"/>
            </a:lvl1pPr>
          </a:lstStyle>
          <a:p>
            <a:pPr lvl="0"/>
            <a:endParaRPr lang="ru-RU" dirty="0"/>
          </a:p>
        </p:txBody>
      </p:sp>
      <p:sp>
        <p:nvSpPr>
          <p:cNvPr id="11" name="Freeform 6"/>
          <p:cNvSpPr>
            <a:spLocks noGrp="1"/>
          </p:cNvSpPr>
          <p:nvPr>
            <p:ph type="pic" sz="quarter" idx="13"/>
          </p:nvPr>
        </p:nvSpPr>
        <p:spPr bwMode="auto">
          <a:xfrm>
            <a:off x="5111751" y="2335979"/>
            <a:ext cx="1335881" cy="1637938"/>
          </a:xfrm>
          <a:custGeom>
            <a:avLst/>
            <a:gdLst>
              <a:gd name="T0" fmla="*/ 2248 w 3365"/>
              <a:gd name="T1" fmla="*/ 14 h 4015"/>
              <a:gd name="T2" fmla="*/ 2527 w 3365"/>
              <a:gd name="T3" fmla="*/ 69 h 4015"/>
              <a:gd name="T4" fmla="*/ 2791 w 3365"/>
              <a:gd name="T5" fmla="*/ 161 h 4015"/>
              <a:gd name="T6" fmla="*/ 3037 w 3365"/>
              <a:gd name="T7" fmla="*/ 287 h 4015"/>
              <a:gd name="T8" fmla="*/ 3262 w 3365"/>
              <a:gd name="T9" fmla="*/ 444 h 4015"/>
              <a:gd name="T10" fmla="*/ 3282 w 3365"/>
              <a:gd name="T11" fmla="*/ 630 h 4015"/>
              <a:gd name="T12" fmla="*/ 3132 w 3365"/>
              <a:gd name="T13" fmla="*/ 838 h 4015"/>
              <a:gd name="T14" fmla="*/ 3008 w 3365"/>
              <a:gd name="T15" fmla="*/ 1062 h 4015"/>
              <a:gd name="T16" fmla="*/ 2909 w 3365"/>
              <a:gd name="T17" fmla="*/ 1302 h 4015"/>
              <a:gd name="T18" fmla="*/ 2840 w 3365"/>
              <a:gd name="T19" fmla="*/ 1554 h 4015"/>
              <a:gd name="T20" fmla="*/ 2795 w 3365"/>
              <a:gd name="T21" fmla="*/ 1742 h 4015"/>
              <a:gd name="T22" fmla="*/ 2709 w 3365"/>
              <a:gd name="T23" fmla="*/ 1561 h 4015"/>
              <a:gd name="T24" fmla="*/ 2583 w 3365"/>
              <a:gd name="T25" fmla="*/ 1409 h 4015"/>
              <a:gd name="T26" fmla="*/ 2426 w 3365"/>
              <a:gd name="T27" fmla="*/ 1289 h 4015"/>
              <a:gd name="T28" fmla="*/ 2244 w 3365"/>
              <a:gd name="T29" fmla="*/ 1208 h 4015"/>
              <a:gd name="T30" fmla="*/ 2041 w 3365"/>
              <a:gd name="T31" fmla="*/ 1175 h 4015"/>
              <a:gd name="T32" fmla="*/ 1797 w 3365"/>
              <a:gd name="T33" fmla="*/ 1199 h 4015"/>
              <a:gd name="T34" fmla="*/ 1573 w 3365"/>
              <a:gd name="T35" fmla="*/ 1295 h 4015"/>
              <a:gd name="T36" fmla="*/ 1388 w 3365"/>
              <a:gd name="T37" fmla="*/ 1447 h 4015"/>
              <a:gd name="T38" fmla="*/ 1254 w 3365"/>
              <a:gd name="T39" fmla="*/ 1646 h 4015"/>
              <a:gd name="T40" fmla="*/ 1181 w 3365"/>
              <a:gd name="T41" fmla="*/ 1881 h 4015"/>
              <a:gd name="T42" fmla="*/ 1181 w 3365"/>
              <a:gd name="T43" fmla="*/ 2135 h 4015"/>
              <a:gd name="T44" fmla="*/ 1254 w 3365"/>
              <a:gd name="T45" fmla="*/ 2369 h 4015"/>
              <a:gd name="T46" fmla="*/ 1388 w 3365"/>
              <a:gd name="T47" fmla="*/ 2569 h 4015"/>
              <a:gd name="T48" fmla="*/ 1573 w 3365"/>
              <a:gd name="T49" fmla="*/ 2721 h 4015"/>
              <a:gd name="T50" fmla="*/ 1797 w 3365"/>
              <a:gd name="T51" fmla="*/ 2816 h 4015"/>
              <a:gd name="T52" fmla="*/ 2041 w 3365"/>
              <a:gd name="T53" fmla="*/ 2842 h 4015"/>
              <a:gd name="T54" fmla="*/ 2244 w 3365"/>
              <a:gd name="T55" fmla="*/ 2807 h 4015"/>
              <a:gd name="T56" fmla="*/ 2426 w 3365"/>
              <a:gd name="T57" fmla="*/ 2728 h 4015"/>
              <a:gd name="T58" fmla="*/ 2583 w 3365"/>
              <a:gd name="T59" fmla="*/ 2608 h 4015"/>
              <a:gd name="T60" fmla="*/ 2709 w 3365"/>
              <a:gd name="T61" fmla="*/ 2454 h 4015"/>
              <a:gd name="T62" fmla="*/ 2795 w 3365"/>
              <a:gd name="T63" fmla="*/ 2274 h 4015"/>
              <a:gd name="T64" fmla="*/ 2840 w 3365"/>
              <a:gd name="T65" fmla="*/ 2461 h 4015"/>
              <a:gd name="T66" fmla="*/ 2909 w 3365"/>
              <a:gd name="T67" fmla="*/ 2715 h 4015"/>
              <a:gd name="T68" fmla="*/ 3008 w 3365"/>
              <a:gd name="T69" fmla="*/ 2954 h 4015"/>
              <a:gd name="T70" fmla="*/ 3132 w 3365"/>
              <a:gd name="T71" fmla="*/ 3178 h 4015"/>
              <a:gd name="T72" fmla="*/ 3282 w 3365"/>
              <a:gd name="T73" fmla="*/ 3385 h 4015"/>
              <a:gd name="T74" fmla="*/ 3262 w 3365"/>
              <a:gd name="T75" fmla="*/ 3571 h 4015"/>
              <a:gd name="T76" fmla="*/ 3037 w 3365"/>
              <a:gd name="T77" fmla="*/ 3728 h 4015"/>
              <a:gd name="T78" fmla="*/ 2791 w 3365"/>
              <a:gd name="T79" fmla="*/ 3855 h 4015"/>
              <a:gd name="T80" fmla="*/ 2527 w 3365"/>
              <a:gd name="T81" fmla="*/ 3946 h 4015"/>
              <a:gd name="T82" fmla="*/ 2248 w 3365"/>
              <a:gd name="T83" fmla="*/ 4001 h 4015"/>
              <a:gd name="T84" fmla="*/ 1901 w 3365"/>
              <a:gd name="T85" fmla="*/ 4012 h 4015"/>
              <a:gd name="T86" fmla="*/ 1315 w 3365"/>
              <a:gd name="T87" fmla="*/ 3893 h 4015"/>
              <a:gd name="T88" fmla="*/ 805 w 3365"/>
              <a:gd name="T89" fmla="*/ 3616 h 4015"/>
              <a:gd name="T90" fmla="*/ 398 w 3365"/>
              <a:gd name="T91" fmla="*/ 3209 h 4015"/>
              <a:gd name="T92" fmla="*/ 121 w 3365"/>
              <a:gd name="T93" fmla="*/ 2697 h 4015"/>
              <a:gd name="T94" fmla="*/ 3 w 3365"/>
              <a:gd name="T95" fmla="*/ 2111 h 4015"/>
              <a:gd name="T96" fmla="*/ 63 w 3365"/>
              <a:gd name="T97" fmla="*/ 1507 h 4015"/>
              <a:gd name="T98" fmla="*/ 290 w 3365"/>
              <a:gd name="T99" fmla="*/ 967 h 4015"/>
              <a:gd name="T100" fmla="*/ 657 w 3365"/>
              <a:gd name="T101" fmla="*/ 522 h 4015"/>
              <a:gd name="T102" fmla="*/ 1136 w 3365"/>
              <a:gd name="T103" fmla="*/ 199 h 4015"/>
              <a:gd name="T104" fmla="*/ 1699 w 3365"/>
              <a:gd name="T105" fmla="*/ 23 h 4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365" h="4015">
                <a:moveTo>
                  <a:pt x="2005" y="0"/>
                </a:moveTo>
                <a:lnTo>
                  <a:pt x="2054" y="1"/>
                </a:lnTo>
                <a:lnTo>
                  <a:pt x="2102" y="3"/>
                </a:lnTo>
                <a:lnTo>
                  <a:pt x="2151" y="6"/>
                </a:lnTo>
                <a:lnTo>
                  <a:pt x="2199" y="10"/>
                </a:lnTo>
                <a:lnTo>
                  <a:pt x="2248" y="14"/>
                </a:lnTo>
                <a:lnTo>
                  <a:pt x="2295" y="21"/>
                </a:lnTo>
                <a:lnTo>
                  <a:pt x="2342" y="29"/>
                </a:lnTo>
                <a:lnTo>
                  <a:pt x="2389" y="37"/>
                </a:lnTo>
                <a:lnTo>
                  <a:pt x="2435" y="47"/>
                </a:lnTo>
                <a:lnTo>
                  <a:pt x="2481" y="58"/>
                </a:lnTo>
                <a:lnTo>
                  <a:pt x="2527" y="69"/>
                </a:lnTo>
                <a:lnTo>
                  <a:pt x="2572" y="82"/>
                </a:lnTo>
                <a:lnTo>
                  <a:pt x="2617" y="95"/>
                </a:lnTo>
                <a:lnTo>
                  <a:pt x="2661" y="111"/>
                </a:lnTo>
                <a:lnTo>
                  <a:pt x="2704" y="127"/>
                </a:lnTo>
                <a:lnTo>
                  <a:pt x="2749" y="143"/>
                </a:lnTo>
                <a:lnTo>
                  <a:pt x="2791" y="161"/>
                </a:lnTo>
                <a:lnTo>
                  <a:pt x="2834" y="180"/>
                </a:lnTo>
                <a:lnTo>
                  <a:pt x="2876" y="199"/>
                </a:lnTo>
                <a:lnTo>
                  <a:pt x="2916" y="220"/>
                </a:lnTo>
                <a:lnTo>
                  <a:pt x="2958" y="241"/>
                </a:lnTo>
                <a:lnTo>
                  <a:pt x="2998" y="264"/>
                </a:lnTo>
                <a:lnTo>
                  <a:pt x="3037" y="287"/>
                </a:lnTo>
                <a:lnTo>
                  <a:pt x="3076" y="311"/>
                </a:lnTo>
                <a:lnTo>
                  <a:pt x="3115" y="336"/>
                </a:lnTo>
                <a:lnTo>
                  <a:pt x="3152" y="362"/>
                </a:lnTo>
                <a:lnTo>
                  <a:pt x="3190" y="389"/>
                </a:lnTo>
                <a:lnTo>
                  <a:pt x="3227" y="417"/>
                </a:lnTo>
                <a:lnTo>
                  <a:pt x="3262" y="444"/>
                </a:lnTo>
                <a:lnTo>
                  <a:pt x="3298" y="474"/>
                </a:lnTo>
                <a:lnTo>
                  <a:pt x="3332" y="503"/>
                </a:lnTo>
                <a:lnTo>
                  <a:pt x="3365" y="535"/>
                </a:lnTo>
                <a:lnTo>
                  <a:pt x="3338" y="566"/>
                </a:lnTo>
                <a:lnTo>
                  <a:pt x="3309" y="598"/>
                </a:lnTo>
                <a:lnTo>
                  <a:pt x="3282" y="630"/>
                </a:lnTo>
                <a:lnTo>
                  <a:pt x="3256" y="665"/>
                </a:lnTo>
                <a:lnTo>
                  <a:pt x="3230" y="698"/>
                </a:lnTo>
                <a:lnTo>
                  <a:pt x="3204" y="732"/>
                </a:lnTo>
                <a:lnTo>
                  <a:pt x="3180" y="767"/>
                </a:lnTo>
                <a:lnTo>
                  <a:pt x="3157" y="801"/>
                </a:lnTo>
                <a:lnTo>
                  <a:pt x="3132" y="838"/>
                </a:lnTo>
                <a:lnTo>
                  <a:pt x="3110" y="874"/>
                </a:lnTo>
                <a:lnTo>
                  <a:pt x="3089" y="911"/>
                </a:lnTo>
                <a:lnTo>
                  <a:pt x="3067" y="947"/>
                </a:lnTo>
                <a:lnTo>
                  <a:pt x="3047" y="985"/>
                </a:lnTo>
                <a:lnTo>
                  <a:pt x="3027" y="1024"/>
                </a:lnTo>
                <a:lnTo>
                  <a:pt x="3008" y="1062"/>
                </a:lnTo>
                <a:lnTo>
                  <a:pt x="2990" y="1101"/>
                </a:lnTo>
                <a:lnTo>
                  <a:pt x="2972" y="1140"/>
                </a:lnTo>
                <a:lnTo>
                  <a:pt x="2955" y="1179"/>
                </a:lnTo>
                <a:lnTo>
                  <a:pt x="2939" y="1220"/>
                </a:lnTo>
                <a:lnTo>
                  <a:pt x="2923" y="1260"/>
                </a:lnTo>
                <a:lnTo>
                  <a:pt x="2909" y="1302"/>
                </a:lnTo>
                <a:lnTo>
                  <a:pt x="2896" y="1342"/>
                </a:lnTo>
                <a:lnTo>
                  <a:pt x="2883" y="1384"/>
                </a:lnTo>
                <a:lnTo>
                  <a:pt x="2870" y="1426"/>
                </a:lnTo>
                <a:lnTo>
                  <a:pt x="2860" y="1469"/>
                </a:lnTo>
                <a:lnTo>
                  <a:pt x="2848" y="1511"/>
                </a:lnTo>
                <a:lnTo>
                  <a:pt x="2840" y="1554"/>
                </a:lnTo>
                <a:lnTo>
                  <a:pt x="2831" y="1597"/>
                </a:lnTo>
                <a:lnTo>
                  <a:pt x="2822" y="1641"/>
                </a:lnTo>
                <a:lnTo>
                  <a:pt x="2815" y="1685"/>
                </a:lnTo>
                <a:lnTo>
                  <a:pt x="2810" y="1729"/>
                </a:lnTo>
                <a:lnTo>
                  <a:pt x="2805" y="1773"/>
                </a:lnTo>
                <a:lnTo>
                  <a:pt x="2795" y="1742"/>
                </a:lnTo>
                <a:lnTo>
                  <a:pt x="2784" y="1710"/>
                </a:lnTo>
                <a:lnTo>
                  <a:pt x="2771" y="1678"/>
                </a:lnTo>
                <a:lnTo>
                  <a:pt x="2756" y="1648"/>
                </a:lnTo>
                <a:lnTo>
                  <a:pt x="2742" y="1619"/>
                </a:lnTo>
                <a:lnTo>
                  <a:pt x="2726" y="1590"/>
                </a:lnTo>
                <a:lnTo>
                  <a:pt x="2709" y="1561"/>
                </a:lnTo>
                <a:lnTo>
                  <a:pt x="2690" y="1534"/>
                </a:lnTo>
                <a:lnTo>
                  <a:pt x="2671" y="1507"/>
                </a:lnTo>
                <a:lnTo>
                  <a:pt x="2651" y="1481"/>
                </a:lnTo>
                <a:lnTo>
                  <a:pt x="2630" y="1456"/>
                </a:lnTo>
                <a:lnTo>
                  <a:pt x="2606" y="1432"/>
                </a:lnTo>
                <a:lnTo>
                  <a:pt x="2583" y="1409"/>
                </a:lnTo>
                <a:lnTo>
                  <a:pt x="2560" y="1385"/>
                </a:lnTo>
                <a:lnTo>
                  <a:pt x="2534" y="1364"/>
                </a:lnTo>
                <a:lnTo>
                  <a:pt x="2509" y="1344"/>
                </a:lnTo>
                <a:lnTo>
                  <a:pt x="2483" y="1323"/>
                </a:lnTo>
                <a:lnTo>
                  <a:pt x="2455" y="1306"/>
                </a:lnTo>
                <a:lnTo>
                  <a:pt x="2426" y="1289"/>
                </a:lnTo>
                <a:lnTo>
                  <a:pt x="2398" y="1272"/>
                </a:lnTo>
                <a:lnTo>
                  <a:pt x="2367" y="1257"/>
                </a:lnTo>
                <a:lnTo>
                  <a:pt x="2337" y="1243"/>
                </a:lnTo>
                <a:lnTo>
                  <a:pt x="2307" y="1230"/>
                </a:lnTo>
                <a:lnTo>
                  <a:pt x="2275" y="1218"/>
                </a:lnTo>
                <a:lnTo>
                  <a:pt x="2244" y="1208"/>
                </a:lnTo>
                <a:lnTo>
                  <a:pt x="2210" y="1199"/>
                </a:lnTo>
                <a:lnTo>
                  <a:pt x="2177" y="1191"/>
                </a:lnTo>
                <a:lnTo>
                  <a:pt x="2144" y="1185"/>
                </a:lnTo>
                <a:lnTo>
                  <a:pt x="2110" y="1181"/>
                </a:lnTo>
                <a:lnTo>
                  <a:pt x="2075" y="1176"/>
                </a:lnTo>
                <a:lnTo>
                  <a:pt x="2041" y="1175"/>
                </a:lnTo>
                <a:lnTo>
                  <a:pt x="2005" y="1173"/>
                </a:lnTo>
                <a:lnTo>
                  <a:pt x="1961" y="1175"/>
                </a:lnTo>
                <a:lnTo>
                  <a:pt x="1920" y="1178"/>
                </a:lnTo>
                <a:lnTo>
                  <a:pt x="1878" y="1184"/>
                </a:lnTo>
                <a:lnTo>
                  <a:pt x="1838" y="1191"/>
                </a:lnTo>
                <a:lnTo>
                  <a:pt x="1797" y="1199"/>
                </a:lnTo>
                <a:lnTo>
                  <a:pt x="1757" y="1211"/>
                </a:lnTo>
                <a:lnTo>
                  <a:pt x="1718" y="1224"/>
                </a:lnTo>
                <a:lnTo>
                  <a:pt x="1681" y="1238"/>
                </a:lnTo>
                <a:lnTo>
                  <a:pt x="1643" y="1256"/>
                </a:lnTo>
                <a:lnTo>
                  <a:pt x="1607" y="1274"/>
                </a:lnTo>
                <a:lnTo>
                  <a:pt x="1573" y="1295"/>
                </a:lnTo>
                <a:lnTo>
                  <a:pt x="1539" y="1316"/>
                </a:lnTo>
                <a:lnTo>
                  <a:pt x="1506" y="1339"/>
                </a:lnTo>
                <a:lnTo>
                  <a:pt x="1475" y="1364"/>
                </a:lnTo>
                <a:lnTo>
                  <a:pt x="1444" y="1390"/>
                </a:lnTo>
                <a:lnTo>
                  <a:pt x="1416" y="1419"/>
                </a:lnTo>
                <a:lnTo>
                  <a:pt x="1388" y="1447"/>
                </a:lnTo>
                <a:lnTo>
                  <a:pt x="1362" y="1478"/>
                </a:lnTo>
                <a:lnTo>
                  <a:pt x="1336" y="1508"/>
                </a:lnTo>
                <a:lnTo>
                  <a:pt x="1313" y="1541"/>
                </a:lnTo>
                <a:lnTo>
                  <a:pt x="1292" y="1576"/>
                </a:lnTo>
                <a:lnTo>
                  <a:pt x="1272" y="1610"/>
                </a:lnTo>
                <a:lnTo>
                  <a:pt x="1254" y="1646"/>
                </a:lnTo>
                <a:lnTo>
                  <a:pt x="1237" y="1682"/>
                </a:lnTo>
                <a:lnTo>
                  <a:pt x="1223" y="1721"/>
                </a:lnTo>
                <a:lnTo>
                  <a:pt x="1210" y="1760"/>
                </a:lnTo>
                <a:lnTo>
                  <a:pt x="1198" y="1799"/>
                </a:lnTo>
                <a:lnTo>
                  <a:pt x="1188" y="1840"/>
                </a:lnTo>
                <a:lnTo>
                  <a:pt x="1181" y="1881"/>
                </a:lnTo>
                <a:lnTo>
                  <a:pt x="1177" y="1922"/>
                </a:lnTo>
                <a:lnTo>
                  <a:pt x="1172" y="1965"/>
                </a:lnTo>
                <a:lnTo>
                  <a:pt x="1172" y="2008"/>
                </a:lnTo>
                <a:lnTo>
                  <a:pt x="1172" y="2050"/>
                </a:lnTo>
                <a:lnTo>
                  <a:pt x="1177" y="2093"/>
                </a:lnTo>
                <a:lnTo>
                  <a:pt x="1181" y="2135"/>
                </a:lnTo>
                <a:lnTo>
                  <a:pt x="1188" y="2176"/>
                </a:lnTo>
                <a:lnTo>
                  <a:pt x="1198" y="2216"/>
                </a:lnTo>
                <a:lnTo>
                  <a:pt x="1210" y="2256"/>
                </a:lnTo>
                <a:lnTo>
                  <a:pt x="1223" y="2295"/>
                </a:lnTo>
                <a:lnTo>
                  <a:pt x="1237" y="2333"/>
                </a:lnTo>
                <a:lnTo>
                  <a:pt x="1254" y="2369"/>
                </a:lnTo>
                <a:lnTo>
                  <a:pt x="1272" y="2405"/>
                </a:lnTo>
                <a:lnTo>
                  <a:pt x="1292" y="2441"/>
                </a:lnTo>
                <a:lnTo>
                  <a:pt x="1313" y="2474"/>
                </a:lnTo>
                <a:lnTo>
                  <a:pt x="1336" y="2507"/>
                </a:lnTo>
                <a:lnTo>
                  <a:pt x="1362" y="2539"/>
                </a:lnTo>
                <a:lnTo>
                  <a:pt x="1388" y="2569"/>
                </a:lnTo>
                <a:lnTo>
                  <a:pt x="1416" y="2598"/>
                </a:lnTo>
                <a:lnTo>
                  <a:pt x="1444" y="2625"/>
                </a:lnTo>
                <a:lnTo>
                  <a:pt x="1475" y="2651"/>
                </a:lnTo>
                <a:lnTo>
                  <a:pt x="1506" y="2676"/>
                </a:lnTo>
                <a:lnTo>
                  <a:pt x="1539" y="2699"/>
                </a:lnTo>
                <a:lnTo>
                  <a:pt x="1573" y="2721"/>
                </a:lnTo>
                <a:lnTo>
                  <a:pt x="1607" y="2741"/>
                </a:lnTo>
                <a:lnTo>
                  <a:pt x="1643" y="2759"/>
                </a:lnTo>
                <a:lnTo>
                  <a:pt x="1681" y="2777"/>
                </a:lnTo>
                <a:lnTo>
                  <a:pt x="1718" y="2791"/>
                </a:lnTo>
                <a:lnTo>
                  <a:pt x="1757" y="2804"/>
                </a:lnTo>
                <a:lnTo>
                  <a:pt x="1797" y="2816"/>
                </a:lnTo>
                <a:lnTo>
                  <a:pt x="1838" y="2824"/>
                </a:lnTo>
                <a:lnTo>
                  <a:pt x="1878" y="2833"/>
                </a:lnTo>
                <a:lnTo>
                  <a:pt x="1920" y="2837"/>
                </a:lnTo>
                <a:lnTo>
                  <a:pt x="1961" y="2840"/>
                </a:lnTo>
                <a:lnTo>
                  <a:pt x="2005" y="2842"/>
                </a:lnTo>
                <a:lnTo>
                  <a:pt x="2041" y="2842"/>
                </a:lnTo>
                <a:lnTo>
                  <a:pt x="2075" y="2839"/>
                </a:lnTo>
                <a:lnTo>
                  <a:pt x="2110" y="2836"/>
                </a:lnTo>
                <a:lnTo>
                  <a:pt x="2144" y="2830"/>
                </a:lnTo>
                <a:lnTo>
                  <a:pt x="2177" y="2824"/>
                </a:lnTo>
                <a:lnTo>
                  <a:pt x="2210" y="2816"/>
                </a:lnTo>
                <a:lnTo>
                  <a:pt x="2244" y="2807"/>
                </a:lnTo>
                <a:lnTo>
                  <a:pt x="2275" y="2797"/>
                </a:lnTo>
                <a:lnTo>
                  <a:pt x="2307" y="2785"/>
                </a:lnTo>
                <a:lnTo>
                  <a:pt x="2337" y="2772"/>
                </a:lnTo>
                <a:lnTo>
                  <a:pt x="2367" y="2758"/>
                </a:lnTo>
                <a:lnTo>
                  <a:pt x="2398" y="2744"/>
                </a:lnTo>
                <a:lnTo>
                  <a:pt x="2426" y="2728"/>
                </a:lnTo>
                <a:lnTo>
                  <a:pt x="2455" y="2710"/>
                </a:lnTo>
                <a:lnTo>
                  <a:pt x="2483" y="2692"/>
                </a:lnTo>
                <a:lnTo>
                  <a:pt x="2509" y="2672"/>
                </a:lnTo>
                <a:lnTo>
                  <a:pt x="2534" y="2651"/>
                </a:lnTo>
                <a:lnTo>
                  <a:pt x="2560" y="2630"/>
                </a:lnTo>
                <a:lnTo>
                  <a:pt x="2583" y="2608"/>
                </a:lnTo>
                <a:lnTo>
                  <a:pt x="2606" y="2584"/>
                </a:lnTo>
                <a:lnTo>
                  <a:pt x="2630" y="2561"/>
                </a:lnTo>
                <a:lnTo>
                  <a:pt x="2651" y="2535"/>
                </a:lnTo>
                <a:lnTo>
                  <a:pt x="2671" y="2509"/>
                </a:lnTo>
                <a:lnTo>
                  <a:pt x="2690" y="2483"/>
                </a:lnTo>
                <a:lnTo>
                  <a:pt x="2709" y="2454"/>
                </a:lnTo>
                <a:lnTo>
                  <a:pt x="2726" y="2426"/>
                </a:lnTo>
                <a:lnTo>
                  <a:pt x="2742" y="2398"/>
                </a:lnTo>
                <a:lnTo>
                  <a:pt x="2756" y="2367"/>
                </a:lnTo>
                <a:lnTo>
                  <a:pt x="2771" y="2337"/>
                </a:lnTo>
                <a:lnTo>
                  <a:pt x="2784" y="2305"/>
                </a:lnTo>
                <a:lnTo>
                  <a:pt x="2795" y="2274"/>
                </a:lnTo>
                <a:lnTo>
                  <a:pt x="2805" y="2242"/>
                </a:lnTo>
                <a:lnTo>
                  <a:pt x="2810" y="2287"/>
                </a:lnTo>
                <a:lnTo>
                  <a:pt x="2815" y="2331"/>
                </a:lnTo>
                <a:lnTo>
                  <a:pt x="2822" y="2375"/>
                </a:lnTo>
                <a:lnTo>
                  <a:pt x="2831" y="2418"/>
                </a:lnTo>
                <a:lnTo>
                  <a:pt x="2840" y="2461"/>
                </a:lnTo>
                <a:lnTo>
                  <a:pt x="2848" y="2504"/>
                </a:lnTo>
                <a:lnTo>
                  <a:pt x="2860" y="2548"/>
                </a:lnTo>
                <a:lnTo>
                  <a:pt x="2870" y="2589"/>
                </a:lnTo>
                <a:lnTo>
                  <a:pt x="2883" y="2631"/>
                </a:lnTo>
                <a:lnTo>
                  <a:pt x="2896" y="2673"/>
                </a:lnTo>
                <a:lnTo>
                  <a:pt x="2909" y="2715"/>
                </a:lnTo>
                <a:lnTo>
                  <a:pt x="2923" y="2755"/>
                </a:lnTo>
                <a:lnTo>
                  <a:pt x="2939" y="2796"/>
                </a:lnTo>
                <a:lnTo>
                  <a:pt x="2955" y="2836"/>
                </a:lnTo>
                <a:lnTo>
                  <a:pt x="2972" y="2875"/>
                </a:lnTo>
                <a:lnTo>
                  <a:pt x="2990" y="2915"/>
                </a:lnTo>
                <a:lnTo>
                  <a:pt x="3008" y="2954"/>
                </a:lnTo>
                <a:lnTo>
                  <a:pt x="3027" y="2992"/>
                </a:lnTo>
                <a:lnTo>
                  <a:pt x="3047" y="3031"/>
                </a:lnTo>
                <a:lnTo>
                  <a:pt x="3067" y="3068"/>
                </a:lnTo>
                <a:lnTo>
                  <a:pt x="3089" y="3106"/>
                </a:lnTo>
                <a:lnTo>
                  <a:pt x="3110" y="3142"/>
                </a:lnTo>
                <a:lnTo>
                  <a:pt x="3132" y="3178"/>
                </a:lnTo>
                <a:lnTo>
                  <a:pt x="3157" y="3214"/>
                </a:lnTo>
                <a:lnTo>
                  <a:pt x="3180" y="3248"/>
                </a:lnTo>
                <a:lnTo>
                  <a:pt x="3204" y="3284"/>
                </a:lnTo>
                <a:lnTo>
                  <a:pt x="3230" y="3317"/>
                </a:lnTo>
                <a:lnTo>
                  <a:pt x="3256" y="3352"/>
                </a:lnTo>
                <a:lnTo>
                  <a:pt x="3282" y="3385"/>
                </a:lnTo>
                <a:lnTo>
                  <a:pt x="3309" y="3417"/>
                </a:lnTo>
                <a:lnTo>
                  <a:pt x="3338" y="3450"/>
                </a:lnTo>
                <a:lnTo>
                  <a:pt x="3365" y="3482"/>
                </a:lnTo>
                <a:lnTo>
                  <a:pt x="3332" y="3512"/>
                </a:lnTo>
                <a:lnTo>
                  <a:pt x="3298" y="3542"/>
                </a:lnTo>
                <a:lnTo>
                  <a:pt x="3262" y="3571"/>
                </a:lnTo>
                <a:lnTo>
                  <a:pt x="3227" y="3600"/>
                </a:lnTo>
                <a:lnTo>
                  <a:pt x="3190" y="3627"/>
                </a:lnTo>
                <a:lnTo>
                  <a:pt x="3152" y="3653"/>
                </a:lnTo>
                <a:lnTo>
                  <a:pt x="3115" y="3679"/>
                </a:lnTo>
                <a:lnTo>
                  <a:pt x="3076" y="3704"/>
                </a:lnTo>
                <a:lnTo>
                  <a:pt x="3037" y="3728"/>
                </a:lnTo>
                <a:lnTo>
                  <a:pt x="2998" y="3751"/>
                </a:lnTo>
                <a:lnTo>
                  <a:pt x="2958" y="3775"/>
                </a:lnTo>
                <a:lnTo>
                  <a:pt x="2916" y="3796"/>
                </a:lnTo>
                <a:lnTo>
                  <a:pt x="2876" y="3816"/>
                </a:lnTo>
                <a:lnTo>
                  <a:pt x="2834" y="3837"/>
                </a:lnTo>
                <a:lnTo>
                  <a:pt x="2791" y="3855"/>
                </a:lnTo>
                <a:lnTo>
                  <a:pt x="2749" y="3873"/>
                </a:lnTo>
                <a:lnTo>
                  <a:pt x="2704" y="3890"/>
                </a:lnTo>
                <a:lnTo>
                  <a:pt x="2661" y="3906"/>
                </a:lnTo>
                <a:lnTo>
                  <a:pt x="2617" y="3920"/>
                </a:lnTo>
                <a:lnTo>
                  <a:pt x="2572" y="3933"/>
                </a:lnTo>
                <a:lnTo>
                  <a:pt x="2527" y="3946"/>
                </a:lnTo>
                <a:lnTo>
                  <a:pt x="2481" y="3958"/>
                </a:lnTo>
                <a:lnTo>
                  <a:pt x="2435" y="3969"/>
                </a:lnTo>
                <a:lnTo>
                  <a:pt x="2389" y="3978"/>
                </a:lnTo>
                <a:lnTo>
                  <a:pt x="2342" y="3986"/>
                </a:lnTo>
                <a:lnTo>
                  <a:pt x="2295" y="3994"/>
                </a:lnTo>
                <a:lnTo>
                  <a:pt x="2248" y="4001"/>
                </a:lnTo>
                <a:lnTo>
                  <a:pt x="2199" y="4005"/>
                </a:lnTo>
                <a:lnTo>
                  <a:pt x="2151" y="4010"/>
                </a:lnTo>
                <a:lnTo>
                  <a:pt x="2102" y="4012"/>
                </a:lnTo>
                <a:lnTo>
                  <a:pt x="2054" y="4015"/>
                </a:lnTo>
                <a:lnTo>
                  <a:pt x="2005" y="4015"/>
                </a:lnTo>
                <a:lnTo>
                  <a:pt x="1901" y="4012"/>
                </a:lnTo>
                <a:lnTo>
                  <a:pt x="1800" y="4005"/>
                </a:lnTo>
                <a:lnTo>
                  <a:pt x="1699" y="3992"/>
                </a:lnTo>
                <a:lnTo>
                  <a:pt x="1601" y="3975"/>
                </a:lnTo>
                <a:lnTo>
                  <a:pt x="1503" y="3952"/>
                </a:lnTo>
                <a:lnTo>
                  <a:pt x="1408" y="3924"/>
                </a:lnTo>
                <a:lnTo>
                  <a:pt x="1315" y="3893"/>
                </a:lnTo>
                <a:lnTo>
                  <a:pt x="1224" y="3858"/>
                </a:lnTo>
                <a:lnTo>
                  <a:pt x="1136" y="3818"/>
                </a:lnTo>
                <a:lnTo>
                  <a:pt x="1050" y="3773"/>
                </a:lnTo>
                <a:lnTo>
                  <a:pt x="965" y="3724"/>
                </a:lnTo>
                <a:lnTo>
                  <a:pt x="884" y="3672"/>
                </a:lnTo>
                <a:lnTo>
                  <a:pt x="805" y="3616"/>
                </a:lnTo>
                <a:lnTo>
                  <a:pt x="730" y="3557"/>
                </a:lnTo>
                <a:lnTo>
                  <a:pt x="657" y="3493"/>
                </a:lnTo>
                <a:lnTo>
                  <a:pt x="588" y="3427"/>
                </a:lnTo>
                <a:lnTo>
                  <a:pt x="521" y="3358"/>
                </a:lnTo>
                <a:lnTo>
                  <a:pt x="458" y="3284"/>
                </a:lnTo>
                <a:lnTo>
                  <a:pt x="398" y="3209"/>
                </a:lnTo>
                <a:lnTo>
                  <a:pt x="343" y="3130"/>
                </a:lnTo>
                <a:lnTo>
                  <a:pt x="290" y="3049"/>
                </a:lnTo>
                <a:lnTo>
                  <a:pt x="242" y="2964"/>
                </a:lnTo>
                <a:lnTo>
                  <a:pt x="197" y="2878"/>
                </a:lnTo>
                <a:lnTo>
                  <a:pt x="157" y="2790"/>
                </a:lnTo>
                <a:lnTo>
                  <a:pt x="121" y="2697"/>
                </a:lnTo>
                <a:lnTo>
                  <a:pt x="89" y="2605"/>
                </a:lnTo>
                <a:lnTo>
                  <a:pt x="63" y="2510"/>
                </a:lnTo>
                <a:lnTo>
                  <a:pt x="40" y="2412"/>
                </a:lnTo>
                <a:lnTo>
                  <a:pt x="23" y="2314"/>
                </a:lnTo>
                <a:lnTo>
                  <a:pt x="10" y="2213"/>
                </a:lnTo>
                <a:lnTo>
                  <a:pt x="3" y="2111"/>
                </a:lnTo>
                <a:lnTo>
                  <a:pt x="0" y="2008"/>
                </a:lnTo>
                <a:lnTo>
                  <a:pt x="3" y="1904"/>
                </a:lnTo>
                <a:lnTo>
                  <a:pt x="10" y="1802"/>
                </a:lnTo>
                <a:lnTo>
                  <a:pt x="23" y="1703"/>
                </a:lnTo>
                <a:lnTo>
                  <a:pt x="40" y="1603"/>
                </a:lnTo>
                <a:lnTo>
                  <a:pt x="63" y="1507"/>
                </a:lnTo>
                <a:lnTo>
                  <a:pt x="89" y="1411"/>
                </a:lnTo>
                <a:lnTo>
                  <a:pt x="121" y="1318"/>
                </a:lnTo>
                <a:lnTo>
                  <a:pt x="157" y="1227"/>
                </a:lnTo>
                <a:lnTo>
                  <a:pt x="197" y="1137"/>
                </a:lnTo>
                <a:lnTo>
                  <a:pt x="242" y="1051"/>
                </a:lnTo>
                <a:lnTo>
                  <a:pt x="290" y="967"/>
                </a:lnTo>
                <a:lnTo>
                  <a:pt x="343" y="885"/>
                </a:lnTo>
                <a:lnTo>
                  <a:pt x="398" y="807"/>
                </a:lnTo>
                <a:lnTo>
                  <a:pt x="458" y="731"/>
                </a:lnTo>
                <a:lnTo>
                  <a:pt x="521" y="659"/>
                </a:lnTo>
                <a:lnTo>
                  <a:pt x="588" y="588"/>
                </a:lnTo>
                <a:lnTo>
                  <a:pt x="657" y="522"/>
                </a:lnTo>
                <a:lnTo>
                  <a:pt x="730" y="458"/>
                </a:lnTo>
                <a:lnTo>
                  <a:pt x="805" y="399"/>
                </a:lnTo>
                <a:lnTo>
                  <a:pt x="884" y="343"/>
                </a:lnTo>
                <a:lnTo>
                  <a:pt x="965" y="291"/>
                </a:lnTo>
                <a:lnTo>
                  <a:pt x="1050" y="242"/>
                </a:lnTo>
                <a:lnTo>
                  <a:pt x="1136" y="199"/>
                </a:lnTo>
                <a:lnTo>
                  <a:pt x="1224" y="158"/>
                </a:lnTo>
                <a:lnTo>
                  <a:pt x="1315" y="122"/>
                </a:lnTo>
                <a:lnTo>
                  <a:pt x="1408" y="91"/>
                </a:lnTo>
                <a:lnTo>
                  <a:pt x="1503" y="63"/>
                </a:lnTo>
                <a:lnTo>
                  <a:pt x="1601" y="42"/>
                </a:lnTo>
                <a:lnTo>
                  <a:pt x="1699" y="23"/>
                </a:lnTo>
                <a:lnTo>
                  <a:pt x="1800" y="11"/>
                </a:lnTo>
                <a:lnTo>
                  <a:pt x="1901" y="3"/>
                </a:lnTo>
                <a:lnTo>
                  <a:pt x="2005" y="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ru-RU" sz="100"/>
            </a:lvl1pPr>
          </a:lstStyle>
          <a:p>
            <a:pPr lvl="0"/>
            <a:endParaRPr lang="ru-RU" dirty="0"/>
          </a:p>
        </p:txBody>
      </p:sp>
      <p:sp>
        <p:nvSpPr>
          <p:cNvPr id="8" name="Рисунок 6"/>
          <p:cNvSpPr>
            <a:spLocks noGrp="1"/>
          </p:cNvSpPr>
          <p:nvPr>
            <p:ph type="pic" sz="quarter" idx="15"/>
          </p:nvPr>
        </p:nvSpPr>
        <p:spPr>
          <a:xfrm>
            <a:off x="6445250" y="2341248"/>
            <a:ext cx="1593850" cy="1627400"/>
          </a:xfrm>
          <a:custGeom>
            <a:avLst/>
            <a:gdLst>
              <a:gd name="connsiteX0" fmla="*/ 1593452 w 3187699"/>
              <a:gd name="connsiteY0" fmla="*/ 932095 h 3187700"/>
              <a:gd name="connsiteX1" fmla="*/ 1559262 w 3187699"/>
              <a:gd name="connsiteY1" fmla="*/ 932889 h 3187700"/>
              <a:gd name="connsiteX2" fmla="*/ 1525866 w 3187699"/>
              <a:gd name="connsiteY2" fmla="*/ 935270 h 3187700"/>
              <a:gd name="connsiteX3" fmla="*/ 1493265 w 3187699"/>
              <a:gd name="connsiteY3" fmla="*/ 940034 h 3187700"/>
              <a:gd name="connsiteX4" fmla="*/ 1459870 w 3187699"/>
              <a:gd name="connsiteY4" fmla="*/ 945592 h 3187700"/>
              <a:gd name="connsiteX5" fmla="*/ 1428064 w 3187699"/>
              <a:gd name="connsiteY5" fmla="*/ 951943 h 3187700"/>
              <a:gd name="connsiteX6" fmla="*/ 1397054 w 3187699"/>
              <a:gd name="connsiteY6" fmla="*/ 961471 h 3187700"/>
              <a:gd name="connsiteX7" fmla="*/ 1366043 w 3187699"/>
              <a:gd name="connsiteY7" fmla="*/ 971792 h 3187700"/>
              <a:gd name="connsiteX8" fmla="*/ 1335828 w 3187699"/>
              <a:gd name="connsiteY8" fmla="*/ 982907 h 3187700"/>
              <a:gd name="connsiteX9" fmla="*/ 1306408 w 3187699"/>
              <a:gd name="connsiteY9" fmla="*/ 997198 h 3187700"/>
              <a:gd name="connsiteX10" fmla="*/ 1277783 w 3187699"/>
              <a:gd name="connsiteY10" fmla="*/ 1011489 h 3187700"/>
              <a:gd name="connsiteX11" fmla="*/ 1249954 w 3187699"/>
              <a:gd name="connsiteY11" fmla="*/ 1028162 h 3187700"/>
              <a:gd name="connsiteX12" fmla="*/ 1222919 w 3187699"/>
              <a:gd name="connsiteY12" fmla="*/ 1044835 h 3187700"/>
              <a:gd name="connsiteX13" fmla="*/ 1197475 w 3187699"/>
              <a:gd name="connsiteY13" fmla="*/ 1063096 h 3187700"/>
              <a:gd name="connsiteX14" fmla="*/ 1172825 w 3187699"/>
              <a:gd name="connsiteY14" fmla="*/ 1082945 h 3187700"/>
              <a:gd name="connsiteX15" fmla="*/ 1148176 w 3187699"/>
              <a:gd name="connsiteY15" fmla="*/ 1103587 h 3187700"/>
              <a:gd name="connsiteX16" fmla="*/ 1125117 w 3187699"/>
              <a:gd name="connsiteY16" fmla="*/ 1125024 h 3187700"/>
              <a:gd name="connsiteX17" fmla="*/ 1103649 w 3187699"/>
              <a:gd name="connsiteY17" fmla="*/ 1148842 h 3187700"/>
              <a:gd name="connsiteX18" fmla="*/ 1082180 w 3187699"/>
              <a:gd name="connsiteY18" fmla="*/ 1173455 h 3187700"/>
              <a:gd name="connsiteX19" fmla="*/ 1062302 w 3187699"/>
              <a:gd name="connsiteY19" fmla="*/ 1197273 h 3187700"/>
              <a:gd name="connsiteX20" fmla="*/ 1044013 w 3187699"/>
              <a:gd name="connsiteY20" fmla="*/ 1223473 h 3187700"/>
              <a:gd name="connsiteX21" fmla="*/ 1027316 w 3187699"/>
              <a:gd name="connsiteY21" fmla="*/ 1251262 h 3187700"/>
              <a:gd name="connsiteX22" fmla="*/ 1010618 w 3187699"/>
              <a:gd name="connsiteY22" fmla="*/ 1278256 h 3187700"/>
              <a:gd name="connsiteX23" fmla="*/ 996305 w 3187699"/>
              <a:gd name="connsiteY23" fmla="*/ 1306838 h 3187700"/>
              <a:gd name="connsiteX24" fmla="*/ 983583 w 3187699"/>
              <a:gd name="connsiteY24" fmla="*/ 1336214 h 3187700"/>
              <a:gd name="connsiteX25" fmla="*/ 970861 w 3187699"/>
              <a:gd name="connsiteY25" fmla="*/ 1366384 h 3187700"/>
              <a:gd name="connsiteX26" fmla="*/ 960524 w 3187699"/>
              <a:gd name="connsiteY26" fmla="*/ 1396554 h 3187700"/>
              <a:gd name="connsiteX27" fmla="*/ 951778 w 3187699"/>
              <a:gd name="connsiteY27" fmla="*/ 1428312 h 3187700"/>
              <a:gd name="connsiteX28" fmla="*/ 944621 w 3187699"/>
              <a:gd name="connsiteY28" fmla="*/ 1460864 h 3187700"/>
              <a:gd name="connsiteX29" fmla="*/ 939056 w 3187699"/>
              <a:gd name="connsiteY29" fmla="*/ 1492622 h 3187700"/>
              <a:gd name="connsiteX30" fmla="*/ 934285 w 3187699"/>
              <a:gd name="connsiteY30" fmla="*/ 1525968 h 3187700"/>
              <a:gd name="connsiteX31" fmla="*/ 931899 w 3187699"/>
              <a:gd name="connsiteY31" fmla="*/ 1560107 h 3187700"/>
              <a:gd name="connsiteX32" fmla="*/ 931104 w 3187699"/>
              <a:gd name="connsiteY32" fmla="*/ 1594247 h 3187700"/>
              <a:gd name="connsiteX33" fmla="*/ 931899 w 3187699"/>
              <a:gd name="connsiteY33" fmla="*/ 1627593 h 3187700"/>
              <a:gd name="connsiteX34" fmla="*/ 934285 w 3187699"/>
              <a:gd name="connsiteY34" fmla="*/ 1661733 h 3187700"/>
              <a:gd name="connsiteX35" fmla="*/ 939056 w 3187699"/>
              <a:gd name="connsiteY35" fmla="*/ 1695078 h 3187700"/>
              <a:gd name="connsiteX36" fmla="*/ 944621 w 3187699"/>
              <a:gd name="connsiteY36" fmla="*/ 1727630 h 3187700"/>
              <a:gd name="connsiteX37" fmla="*/ 951778 w 3187699"/>
              <a:gd name="connsiteY37" fmla="*/ 1759388 h 3187700"/>
              <a:gd name="connsiteX38" fmla="*/ 960524 w 3187699"/>
              <a:gd name="connsiteY38" fmla="*/ 1791146 h 3187700"/>
              <a:gd name="connsiteX39" fmla="*/ 970861 w 3187699"/>
              <a:gd name="connsiteY39" fmla="*/ 1821316 h 3187700"/>
              <a:gd name="connsiteX40" fmla="*/ 983583 w 3187699"/>
              <a:gd name="connsiteY40" fmla="*/ 1852280 h 3187700"/>
              <a:gd name="connsiteX41" fmla="*/ 996305 w 3187699"/>
              <a:gd name="connsiteY41" fmla="*/ 1880862 h 3187700"/>
              <a:gd name="connsiteX42" fmla="*/ 1010618 w 3187699"/>
              <a:gd name="connsiteY42" fmla="*/ 1909444 h 3187700"/>
              <a:gd name="connsiteX43" fmla="*/ 1027316 w 3187699"/>
              <a:gd name="connsiteY43" fmla="*/ 1938027 h 3187700"/>
              <a:gd name="connsiteX44" fmla="*/ 1044013 w 3187699"/>
              <a:gd name="connsiteY44" fmla="*/ 1964227 h 3187700"/>
              <a:gd name="connsiteX45" fmla="*/ 1062302 w 3187699"/>
              <a:gd name="connsiteY45" fmla="*/ 1990427 h 3187700"/>
              <a:gd name="connsiteX46" fmla="*/ 1082180 w 3187699"/>
              <a:gd name="connsiteY46" fmla="*/ 2015833 h 3187700"/>
              <a:gd name="connsiteX47" fmla="*/ 1103649 w 3187699"/>
              <a:gd name="connsiteY47" fmla="*/ 2039652 h 3187700"/>
              <a:gd name="connsiteX48" fmla="*/ 1125117 w 3187699"/>
              <a:gd name="connsiteY48" fmla="*/ 2062676 h 3187700"/>
              <a:gd name="connsiteX49" fmla="*/ 1148176 w 3187699"/>
              <a:gd name="connsiteY49" fmla="*/ 2084113 h 3187700"/>
              <a:gd name="connsiteX50" fmla="*/ 1172825 w 3187699"/>
              <a:gd name="connsiteY50" fmla="*/ 2104755 h 3187700"/>
              <a:gd name="connsiteX51" fmla="*/ 1197475 w 3187699"/>
              <a:gd name="connsiteY51" fmla="*/ 2124604 h 3187700"/>
              <a:gd name="connsiteX52" fmla="*/ 1222919 w 3187699"/>
              <a:gd name="connsiteY52" fmla="*/ 2142865 h 3187700"/>
              <a:gd name="connsiteX53" fmla="*/ 1249954 w 3187699"/>
              <a:gd name="connsiteY53" fmla="*/ 2160332 h 3187700"/>
              <a:gd name="connsiteX54" fmla="*/ 1277783 w 3187699"/>
              <a:gd name="connsiteY54" fmla="*/ 2176211 h 3187700"/>
              <a:gd name="connsiteX55" fmla="*/ 1306408 w 3187699"/>
              <a:gd name="connsiteY55" fmla="*/ 2191296 h 3187700"/>
              <a:gd name="connsiteX56" fmla="*/ 1335828 w 3187699"/>
              <a:gd name="connsiteY56" fmla="*/ 2204793 h 3187700"/>
              <a:gd name="connsiteX57" fmla="*/ 1366043 w 3187699"/>
              <a:gd name="connsiteY57" fmla="*/ 2215908 h 3187700"/>
              <a:gd name="connsiteX58" fmla="*/ 1397054 w 3187699"/>
              <a:gd name="connsiteY58" fmla="*/ 2226229 h 3187700"/>
              <a:gd name="connsiteX59" fmla="*/ 1428064 w 3187699"/>
              <a:gd name="connsiteY59" fmla="*/ 2235757 h 3187700"/>
              <a:gd name="connsiteX60" fmla="*/ 1459870 w 3187699"/>
              <a:gd name="connsiteY60" fmla="*/ 2242108 h 3187700"/>
              <a:gd name="connsiteX61" fmla="*/ 1493265 w 3187699"/>
              <a:gd name="connsiteY61" fmla="*/ 2248460 h 3187700"/>
              <a:gd name="connsiteX62" fmla="*/ 1525866 w 3187699"/>
              <a:gd name="connsiteY62" fmla="*/ 2252430 h 3187700"/>
              <a:gd name="connsiteX63" fmla="*/ 1559262 w 3187699"/>
              <a:gd name="connsiteY63" fmla="*/ 2254812 h 3187700"/>
              <a:gd name="connsiteX64" fmla="*/ 1593452 w 3187699"/>
              <a:gd name="connsiteY64" fmla="*/ 2256399 h 3187700"/>
              <a:gd name="connsiteX65" fmla="*/ 1628438 w 3187699"/>
              <a:gd name="connsiteY65" fmla="*/ 2254812 h 3187700"/>
              <a:gd name="connsiteX66" fmla="*/ 1661039 w 3187699"/>
              <a:gd name="connsiteY66" fmla="*/ 2252430 h 3187700"/>
              <a:gd name="connsiteX67" fmla="*/ 1694435 w 3187699"/>
              <a:gd name="connsiteY67" fmla="*/ 2248460 h 3187700"/>
              <a:gd name="connsiteX68" fmla="*/ 1726240 w 3187699"/>
              <a:gd name="connsiteY68" fmla="*/ 2242108 h 3187700"/>
              <a:gd name="connsiteX69" fmla="*/ 1758841 w 3187699"/>
              <a:gd name="connsiteY69" fmla="*/ 2235757 h 3187700"/>
              <a:gd name="connsiteX70" fmla="*/ 1790646 w 3187699"/>
              <a:gd name="connsiteY70" fmla="*/ 2226229 h 3187700"/>
              <a:gd name="connsiteX71" fmla="*/ 1821657 w 3187699"/>
              <a:gd name="connsiteY71" fmla="*/ 2215908 h 3187700"/>
              <a:gd name="connsiteX72" fmla="*/ 1851077 w 3187699"/>
              <a:gd name="connsiteY72" fmla="*/ 2204793 h 3187700"/>
              <a:gd name="connsiteX73" fmla="*/ 1881292 w 3187699"/>
              <a:gd name="connsiteY73" fmla="*/ 2191296 h 3187700"/>
              <a:gd name="connsiteX74" fmla="*/ 1909917 w 3187699"/>
              <a:gd name="connsiteY74" fmla="*/ 2176211 h 3187700"/>
              <a:gd name="connsiteX75" fmla="*/ 1936951 w 3187699"/>
              <a:gd name="connsiteY75" fmla="*/ 2160332 h 3187700"/>
              <a:gd name="connsiteX76" fmla="*/ 1963986 w 3187699"/>
              <a:gd name="connsiteY76" fmla="*/ 2142865 h 3187700"/>
              <a:gd name="connsiteX77" fmla="*/ 1990225 w 3187699"/>
              <a:gd name="connsiteY77" fmla="*/ 2124604 h 3187700"/>
              <a:gd name="connsiteX78" fmla="*/ 2014875 w 3187699"/>
              <a:gd name="connsiteY78" fmla="*/ 2104755 h 3187700"/>
              <a:gd name="connsiteX79" fmla="*/ 2039524 w 3187699"/>
              <a:gd name="connsiteY79" fmla="*/ 2084113 h 3187700"/>
              <a:gd name="connsiteX80" fmla="*/ 2061787 w 3187699"/>
              <a:gd name="connsiteY80" fmla="*/ 2062676 h 3187700"/>
              <a:gd name="connsiteX81" fmla="*/ 2084051 w 3187699"/>
              <a:gd name="connsiteY81" fmla="*/ 2039652 h 3187700"/>
              <a:gd name="connsiteX82" fmla="*/ 2104725 w 3187699"/>
              <a:gd name="connsiteY82" fmla="*/ 2015833 h 3187700"/>
              <a:gd name="connsiteX83" fmla="*/ 2125399 w 3187699"/>
              <a:gd name="connsiteY83" fmla="*/ 1990427 h 3187700"/>
              <a:gd name="connsiteX84" fmla="*/ 2143687 w 3187699"/>
              <a:gd name="connsiteY84" fmla="*/ 1964227 h 3187700"/>
              <a:gd name="connsiteX85" fmla="*/ 2160384 w 3187699"/>
              <a:gd name="connsiteY85" fmla="*/ 1938027 h 3187700"/>
              <a:gd name="connsiteX86" fmla="*/ 2176287 w 3187699"/>
              <a:gd name="connsiteY86" fmla="*/ 1909444 h 3187700"/>
              <a:gd name="connsiteX87" fmla="*/ 2190599 w 3187699"/>
              <a:gd name="connsiteY87" fmla="*/ 1880862 h 3187700"/>
              <a:gd name="connsiteX88" fmla="*/ 2204117 w 3187699"/>
              <a:gd name="connsiteY88" fmla="*/ 1852280 h 3187700"/>
              <a:gd name="connsiteX89" fmla="*/ 2215249 w 3187699"/>
              <a:gd name="connsiteY89" fmla="*/ 1821316 h 3187700"/>
              <a:gd name="connsiteX90" fmla="*/ 2225585 w 3187699"/>
              <a:gd name="connsiteY90" fmla="*/ 1791146 h 3187700"/>
              <a:gd name="connsiteX91" fmla="*/ 2235127 w 3187699"/>
              <a:gd name="connsiteY91" fmla="*/ 1759388 h 3187700"/>
              <a:gd name="connsiteX92" fmla="*/ 2243079 w 3187699"/>
              <a:gd name="connsiteY92" fmla="*/ 1727630 h 3187700"/>
              <a:gd name="connsiteX93" fmla="*/ 2248645 w 3187699"/>
              <a:gd name="connsiteY93" fmla="*/ 1695078 h 3187700"/>
              <a:gd name="connsiteX94" fmla="*/ 2251825 w 3187699"/>
              <a:gd name="connsiteY94" fmla="*/ 1661733 h 3187700"/>
              <a:gd name="connsiteX95" fmla="*/ 2255801 w 3187699"/>
              <a:gd name="connsiteY95" fmla="*/ 1627593 h 3187700"/>
              <a:gd name="connsiteX96" fmla="*/ 2255801 w 3187699"/>
              <a:gd name="connsiteY96" fmla="*/ 1594247 h 3187700"/>
              <a:gd name="connsiteX97" fmla="*/ 2255801 w 3187699"/>
              <a:gd name="connsiteY97" fmla="*/ 1560107 h 3187700"/>
              <a:gd name="connsiteX98" fmla="*/ 2251825 w 3187699"/>
              <a:gd name="connsiteY98" fmla="*/ 1525968 h 3187700"/>
              <a:gd name="connsiteX99" fmla="*/ 2248645 w 3187699"/>
              <a:gd name="connsiteY99" fmla="*/ 1492622 h 3187700"/>
              <a:gd name="connsiteX100" fmla="*/ 2243079 w 3187699"/>
              <a:gd name="connsiteY100" fmla="*/ 1460864 h 3187700"/>
              <a:gd name="connsiteX101" fmla="*/ 2235127 w 3187699"/>
              <a:gd name="connsiteY101" fmla="*/ 1428312 h 3187700"/>
              <a:gd name="connsiteX102" fmla="*/ 2225585 w 3187699"/>
              <a:gd name="connsiteY102" fmla="*/ 1396554 h 3187700"/>
              <a:gd name="connsiteX103" fmla="*/ 2215249 w 3187699"/>
              <a:gd name="connsiteY103" fmla="*/ 1366384 h 3187700"/>
              <a:gd name="connsiteX104" fmla="*/ 2204117 w 3187699"/>
              <a:gd name="connsiteY104" fmla="*/ 1336214 h 3187700"/>
              <a:gd name="connsiteX105" fmla="*/ 2190599 w 3187699"/>
              <a:gd name="connsiteY105" fmla="*/ 1306838 h 3187700"/>
              <a:gd name="connsiteX106" fmla="*/ 2176287 w 3187699"/>
              <a:gd name="connsiteY106" fmla="*/ 1278256 h 3187700"/>
              <a:gd name="connsiteX107" fmla="*/ 2160384 w 3187699"/>
              <a:gd name="connsiteY107" fmla="*/ 1251262 h 3187700"/>
              <a:gd name="connsiteX108" fmla="*/ 2143687 w 3187699"/>
              <a:gd name="connsiteY108" fmla="*/ 1223473 h 3187700"/>
              <a:gd name="connsiteX109" fmla="*/ 2125399 w 3187699"/>
              <a:gd name="connsiteY109" fmla="*/ 1197273 h 3187700"/>
              <a:gd name="connsiteX110" fmla="*/ 2104725 w 3187699"/>
              <a:gd name="connsiteY110" fmla="*/ 1173455 h 3187700"/>
              <a:gd name="connsiteX111" fmla="*/ 2084051 w 3187699"/>
              <a:gd name="connsiteY111" fmla="*/ 1148842 h 3187700"/>
              <a:gd name="connsiteX112" fmla="*/ 2061787 w 3187699"/>
              <a:gd name="connsiteY112" fmla="*/ 1125024 h 3187700"/>
              <a:gd name="connsiteX113" fmla="*/ 2039524 w 3187699"/>
              <a:gd name="connsiteY113" fmla="*/ 1103587 h 3187700"/>
              <a:gd name="connsiteX114" fmla="*/ 2014875 w 3187699"/>
              <a:gd name="connsiteY114" fmla="*/ 1082945 h 3187700"/>
              <a:gd name="connsiteX115" fmla="*/ 1990225 w 3187699"/>
              <a:gd name="connsiteY115" fmla="*/ 1063096 h 3187700"/>
              <a:gd name="connsiteX116" fmla="*/ 1963986 w 3187699"/>
              <a:gd name="connsiteY116" fmla="*/ 1044835 h 3187700"/>
              <a:gd name="connsiteX117" fmla="*/ 1936951 w 3187699"/>
              <a:gd name="connsiteY117" fmla="*/ 1028162 h 3187700"/>
              <a:gd name="connsiteX118" fmla="*/ 1909917 w 3187699"/>
              <a:gd name="connsiteY118" fmla="*/ 1011489 h 3187700"/>
              <a:gd name="connsiteX119" fmla="*/ 1881292 w 3187699"/>
              <a:gd name="connsiteY119" fmla="*/ 997198 h 3187700"/>
              <a:gd name="connsiteX120" fmla="*/ 1851077 w 3187699"/>
              <a:gd name="connsiteY120" fmla="*/ 982907 h 3187700"/>
              <a:gd name="connsiteX121" fmla="*/ 1821657 w 3187699"/>
              <a:gd name="connsiteY121" fmla="*/ 971792 h 3187700"/>
              <a:gd name="connsiteX122" fmla="*/ 1790646 w 3187699"/>
              <a:gd name="connsiteY122" fmla="*/ 961471 h 3187700"/>
              <a:gd name="connsiteX123" fmla="*/ 1758841 w 3187699"/>
              <a:gd name="connsiteY123" fmla="*/ 951943 h 3187700"/>
              <a:gd name="connsiteX124" fmla="*/ 1726240 w 3187699"/>
              <a:gd name="connsiteY124" fmla="*/ 945592 h 3187700"/>
              <a:gd name="connsiteX125" fmla="*/ 1694435 w 3187699"/>
              <a:gd name="connsiteY125" fmla="*/ 940034 h 3187700"/>
              <a:gd name="connsiteX126" fmla="*/ 1661039 w 3187699"/>
              <a:gd name="connsiteY126" fmla="*/ 935270 h 3187700"/>
              <a:gd name="connsiteX127" fmla="*/ 1628438 w 3187699"/>
              <a:gd name="connsiteY127" fmla="*/ 932889 h 3187700"/>
              <a:gd name="connsiteX128" fmla="*/ 1593452 w 3187699"/>
              <a:gd name="connsiteY128" fmla="*/ 0 h 3187700"/>
              <a:gd name="connsiteX129" fmla="*/ 1675351 w 3187699"/>
              <a:gd name="connsiteY129" fmla="*/ 2382 h 3187700"/>
              <a:gd name="connsiteX130" fmla="*/ 1756455 w 3187699"/>
              <a:gd name="connsiteY130" fmla="*/ 7940 h 3187700"/>
              <a:gd name="connsiteX131" fmla="*/ 1836764 w 3187699"/>
              <a:gd name="connsiteY131" fmla="*/ 18261 h 3187700"/>
              <a:gd name="connsiteX132" fmla="*/ 1914687 w 3187699"/>
              <a:gd name="connsiteY132" fmla="*/ 33346 h 3187700"/>
              <a:gd name="connsiteX133" fmla="*/ 1992611 w 3187699"/>
              <a:gd name="connsiteY133" fmla="*/ 50019 h 3187700"/>
              <a:gd name="connsiteX134" fmla="*/ 2068149 w 3187699"/>
              <a:gd name="connsiteY134" fmla="*/ 72249 h 3187700"/>
              <a:gd name="connsiteX135" fmla="*/ 2142096 w 3187699"/>
              <a:gd name="connsiteY135" fmla="*/ 96862 h 3187700"/>
              <a:gd name="connsiteX136" fmla="*/ 2214453 w 3187699"/>
              <a:gd name="connsiteY136" fmla="*/ 125444 h 3187700"/>
              <a:gd name="connsiteX137" fmla="*/ 2284425 w 3187699"/>
              <a:gd name="connsiteY137" fmla="*/ 157996 h 3187700"/>
              <a:gd name="connsiteX138" fmla="*/ 2352807 w 3187699"/>
              <a:gd name="connsiteY138" fmla="*/ 192135 h 3187700"/>
              <a:gd name="connsiteX139" fmla="*/ 2420394 w 3187699"/>
              <a:gd name="connsiteY139" fmla="*/ 231039 h 3187700"/>
              <a:gd name="connsiteX140" fmla="*/ 2484800 w 3187699"/>
              <a:gd name="connsiteY140" fmla="*/ 272324 h 3187700"/>
              <a:gd name="connsiteX141" fmla="*/ 2547615 w 3187699"/>
              <a:gd name="connsiteY141" fmla="*/ 316785 h 3187700"/>
              <a:gd name="connsiteX142" fmla="*/ 2607251 w 3187699"/>
              <a:gd name="connsiteY142" fmla="*/ 363628 h 3187700"/>
              <a:gd name="connsiteX143" fmla="*/ 2665296 w 3187699"/>
              <a:gd name="connsiteY143" fmla="*/ 414441 h 3187700"/>
              <a:gd name="connsiteX144" fmla="*/ 2720160 w 3187699"/>
              <a:gd name="connsiteY144" fmla="*/ 466841 h 3187700"/>
              <a:gd name="connsiteX145" fmla="*/ 2773434 w 3187699"/>
              <a:gd name="connsiteY145" fmla="*/ 521624 h 3187700"/>
              <a:gd name="connsiteX146" fmla="*/ 2823528 w 3187699"/>
              <a:gd name="connsiteY146" fmla="*/ 580376 h 3187700"/>
              <a:gd name="connsiteX147" fmla="*/ 2871236 w 3187699"/>
              <a:gd name="connsiteY147" fmla="*/ 640716 h 3187700"/>
              <a:gd name="connsiteX148" fmla="*/ 2914968 w 3187699"/>
              <a:gd name="connsiteY148" fmla="*/ 702644 h 3187700"/>
              <a:gd name="connsiteX149" fmla="*/ 2957111 w 3187699"/>
              <a:gd name="connsiteY149" fmla="*/ 767748 h 3187700"/>
              <a:gd name="connsiteX150" fmla="*/ 2995277 w 3187699"/>
              <a:gd name="connsiteY150" fmla="*/ 834439 h 3187700"/>
              <a:gd name="connsiteX151" fmla="*/ 3031058 w 3187699"/>
              <a:gd name="connsiteY151" fmla="*/ 902719 h 3187700"/>
              <a:gd name="connsiteX152" fmla="*/ 3062863 w 3187699"/>
              <a:gd name="connsiteY152" fmla="*/ 974174 h 3187700"/>
              <a:gd name="connsiteX153" fmla="*/ 3091489 w 3187699"/>
              <a:gd name="connsiteY153" fmla="*/ 1046423 h 3187700"/>
              <a:gd name="connsiteX154" fmla="*/ 3116933 w 3187699"/>
              <a:gd name="connsiteY154" fmla="*/ 1120260 h 3187700"/>
              <a:gd name="connsiteX155" fmla="*/ 3137607 w 3187699"/>
              <a:gd name="connsiteY155" fmla="*/ 1196479 h 3187700"/>
              <a:gd name="connsiteX156" fmla="*/ 3155895 w 3187699"/>
              <a:gd name="connsiteY156" fmla="*/ 1272698 h 3187700"/>
              <a:gd name="connsiteX157" fmla="*/ 3169411 w 3187699"/>
              <a:gd name="connsiteY157" fmla="*/ 1352093 h 3187700"/>
              <a:gd name="connsiteX158" fmla="*/ 3179749 w 3187699"/>
              <a:gd name="connsiteY158" fmla="*/ 1430694 h 3187700"/>
              <a:gd name="connsiteX159" fmla="*/ 3185315 w 3187699"/>
              <a:gd name="connsiteY159" fmla="*/ 1512470 h 3187700"/>
              <a:gd name="connsiteX160" fmla="*/ 3187699 w 3187699"/>
              <a:gd name="connsiteY160" fmla="*/ 1594247 h 3187700"/>
              <a:gd name="connsiteX161" fmla="*/ 3185315 w 3187699"/>
              <a:gd name="connsiteY161" fmla="*/ 1676024 h 3187700"/>
              <a:gd name="connsiteX162" fmla="*/ 3179749 w 3187699"/>
              <a:gd name="connsiteY162" fmla="*/ 1757006 h 3187700"/>
              <a:gd name="connsiteX163" fmla="*/ 3169411 w 3187699"/>
              <a:gd name="connsiteY163" fmla="*/ 1837195 h 3187700"/>
              <a:gd name="connsiteX164" fmla="*/ 3155895 w 3187699"/>
              <a:gd name="connsiteY164" fmla="*/ 1915002 h 3187700"/>
              <a:gd name="connsiteX165" fmla="*/ 3137607 w 3187699"/>
              <a:gd name="connsiteY165" fmla="*/ 1992015 h 3187700"/>
              <a:gd name="connsiteX166" fmla="*/ 3116933 w 3187699"/>
              <a:gd name="connsiteY166" fmla="*/ 2068234 h 3187700"/>
              <a:gd name="connsiteX167" fmla="*/ 3091489 w 3187699"/>
              <a:gd name="connsiteY167" fmla="*/ 2142071 h 3187700"/>
              <a:gd name="connsiteX168" fmla="*/ 3062863 w 3187699"/>
              <a:gd name="connsiteY168" fmla="*/ 2213526 h 3187700"/>
              <a:gd name="connsiteX169" fmla="*/ 3031058 w 3187699"/>
              <a:gd name="connsiteY169" fmla="*/ 2284982 h 3187700"/>
              <a:gd name="connsiteX170" fmla="*/ 2995277 w 3187699"/>
              <a:gd name="connsiteY170" fmla="*/ 2353261 h 3187700"/>
              <a:gd name="connsiteX171" fmla="*/ 2957111 w 3187699"/>
              <a:gd name="connsiteY171" fmla="*/ 2419953 h 3187700"/>
              <a:gd name="connsiteX172" fmla="*/ 2914968 w 3187699"/>
              <a:gd name="connsiteY172" fmla="*/ 2485056 h 3187700"/>
              <a:gd name="connsiteX173" fmla="*/ 2871236 w 3187699"/>
              <a:gd name="connsiteY173" fmla="*/ 2547778 h 3187700"/>
              <a:gd name="connsiteX174" fmla="*/ 2823528 w 3187699"/>
              <a:gd name="connsiteY174" fmla="*/ 2607324 h 3187700"/>
              <a:gd name="connsiteX175" fmla="*/ 2773434 w 3187699"/>
              <a:gd name="connsiteY175" fmla="*/ 2666076 h 3187700"/>
              <a:gd name="connsiteX176" fmla="*/ 2720160 w 3187699"/>
              <a:gd name="connsiteY176" fmla="*/ 2720859 h 3187700"/>
              <a:gd name="connsiteX177" fmla="*/ 2665296 w 3187699"/>
              <a:gd name="connsiteY177" fmla="*/ 2773259 h 3187700"/>
              <a:gd name="connsiteX178" fmla="*/ 2607251 w 3187699"/>
              <a:gd name="connsiteY178" fmla="*/ 2824072 h 3187700"/>
              <a:gd name="connsiteX179" fmla="*/ 2547615 w 3187699"/>
              <a:gd name="connsiteY179" fmla="*/ 2870915 h 3187700"/>
              <a:gd name="connsiteX180" fmla="*/ 2484800 w 3187699"/>
              <a:gd name="connsiteY180" fmla="*/ 2915376 h 3187700"/>
              <a:gd name="connsiteX181" fmla="*/ 2420394 w 3187699"/>
              <a:gd name="connsiteY181" fmla="*/ 2956661 h 3187700"/>
              <a:gd name="connsiteX182" fmla="*/ 2352807 w 3187699"/>
              <a:gd name="connsiteY182" fmla="*/ 2995565 h 3187700"/>
              <a:gd name="connsiteX183" fmla="*/ 2284425 w 3187699"/>
              <a:gd name="connsiteY183" fmla="*/ 3031292 h 3187700"/>
              <a:gd name="connsiteX184" fmla="*/ 2214453 w 3187699"/>
              <a:gd name="connsiteY184" fmla="*/ 3062256 h 3187700"/>
              <a:gd name="connsiteX185" fmla="*/ 2142096 w 3187699"/>
              <a:gd name="connsiteY185" fmla="*/ 3090839 h 3187700"/>
              <a:gd name="connsiteX186" fmla="*/ 2068149 w 3187699"/>
              <a:gd name="connsiteY186" fmla="*/ 3116245 h 3187700"/>
              <a:gd name="connsiteX187" fmla="*/ 1992611 w 3187699"/>
              <a:gd name="connsiteY187" fmla="*/ 3137681 h 3187700"/>
              <a:gd name="connsiteX188" fmla="*/ 1914687 w 3187699"/>
              <a:gd name="connsiteY188" fmla="*/ 3155942 h 3187700"/>
              <a:gd name="connsiteX189" fmla="*/ 1836764 w 3187699"/>
              <a:gd name="connsiteY189" fmla="*/ 3169439 h 3187700"/>
              <a:gd name="connsiteX190" fmla="*/ 1756455 w 3187699"/>
              <a:gd name="connsiteY190" fmla="*/ 3179761 h 3187700"/>
              <a:gd name="connsiteX191" fmla="*/ 1675351 w 3187699"/>
              <a:gd name="connsiteY191" fmla="*/ 3185318 h 3187700"/>
              <a:gd name="connsiteX192" fmla="*/ 1593452 w 3187699"/>
              <a:gd name="connsiteY192" fmla="*/ 3187700 h 3187700"/>
              <a:gd name="connsiteX193" fmla="*/ 1511553 w 3187699"/>
              <a:gd name="connsiteY193" fmla="*/ 3185318 h 3187700"/>
              <a:gd name="connsiteX194" fmla="*/ 1431245 w 3187699"/>
              <a:gd name="connsiteY194" fmla="*/ 3179761 h 3187700"/>
              <a:gd name="connsiteX195" fmla="*/ 1350936 w 3187699"/>
              <a:gd name="connsiteY195" fmla="*/ 3169439 h 3187700"/>
              <a:gd name="connsiteX196" fmla="*/ 1272217 w 3187699"/>
              <a:gd name="connsiteY196" fmla="*/ 3155942 h 3187700"/>
              <a:gd name="connsiteX197" fmla="*/ 1195089 w 3187699"/>
              <a:gd name="connsiteY197" fmla="*/ 3137681 h 3187700"/>
              <a:gd name="connsiteX198" fmla="*/ 1119551 w 3187699"/>
              <a:gd name="connsiteY198" fmla="*/ 3116245 h 3187700"/>
              <a:gd name="connsiteX199" fmla="*/ 1045604 w 3187699"/>
              <a:gd name="connsiteY199" fmla="*/ 3090839 h 3187700"/>
              <a:gd name="connsiteX200" fmla="*/ 973246 w 3187699"/>
              <a:gd name="connsiteY200" fmla="*/ 3062256 h 3187700"/>
              <a:gd name="connsiteX201" fmla="*/ 902479 w 3187699"/>
              <a:gd name="connsiteY201" fmla="*/ 3031292 h 3187700"/>
              <a:gd name="connsiteX202" fmla="*/ 833303 w 3187699"/>
              <a:gd name="connsiteY202" fmla="*/ 2995565 h 3187700"/>
              <a:gd name="connsiteX203" fmla="*/ 767306 w 3187699"/>
              <a:gd name="connsiteY203" fmla="*/ 2956661 h 3187700"/>
              <a:gd name="connsiteX204" fmla="*/ 702105 w 3187699"/>
              <a:gd name="connsiteY204" fmla="*/ 2915376 h 3187700"/>
              <a:gd name="connsiteX205" fmla="*/ 640084 w 3187699"/>
              <a:gd name="connsiteY205" fmla="*/ 2870915 h 3187700"/>
              <a:gd name="connsiteX206" fmla="*/ 579654 w 3187699"/>
              <a:gd name="connsiteY206" fmla="*/ 2824072 h 3187700"/>
              <a:gd name="connsiteX207" fmla="*/ 522404 w 3187699"/>
              <a:gd name="connsiteY207" fmla="*/ 2773259 h 3187700"/>
              <a:gd name="connsiteX208" fmla="*/ 465950 w 3187699"/>
              <a:gd name="connsiteY208" fmla="*/ 2720859 h 3187700"/>
              <a:gd name="connsiteX209" fmla="*/ 413471 w 3187699"/>
              <a:gd name="connsiteY209" fmla="*/ 2666076 h 3187700"/>
              <a:gd name="connsiteX210" fmla="*/ 362582 w 3187699"/>
              <a:gd name="connsiteY210" fmla="*/ 2607324 h 3187700"/>
              <a:gd name="connsiteX211" fmla="*/ 315669 w 3187699"/>
              <a:gd name="connsiteY211" fmla="*/ 2547778 h 3187700"/>
              <a:gd name="connsiteX212" fmla="*/ 271141 w 3187699"/>
              <a:gd name="connsiteY212" fmla="*/ 2485056 h 3187700"/>
              <a:gd name="connsiteX213" fmla="*/ 229794 w 3187699"/>
              <a:gd name="connsiteY213" fmla="*/ 2419953 h 3187700"/>
              <a:gd name="connsiteX214" fmla="*/ 192423 w 3187699"/>
              <a:gd name="connsiteY214" fmla="*/ 2353261 h 3187700"/>
              <a:gd name="connsiteX215" fmla="*/ 156642 w 3187699"/>
              <a:gd name="connsiteY215" fmla="*/ 2284982 h 3187700"/>
              <a:gd name="connsiteX216" fmla="*/ 124836 w 3187699"/>
              <a:gd name="connsiteY216" fmla="*/ 2213526 h 3187700"/>
              <a:gd name="connsiteX217" fmla="*/ 96211 w 3187699"/>
              <a:gd name="connsiteY217" fmla="*/ 2142071 h 3187700"/>
              <a:gd name="connsiteX218" fmla="*/ 70767 w 3187699"/>
              <a:gd name="connsiteY218" fmla="*/ 2068234 h 3187700"/>
              <a:gd name="connsiteX219" fmla="*/ 49298 w 3187699"/>
              <a:gd name="connsiteY219" fmla="*/ 1992015 h 3187700"/>
              <a:gd name="connsiteX220" fmla="*/ 31805 w 3187699"/>
              <a:gd name="connsiteY220" fmla="*/ 1915002 h 3187700"/>
              <a:gd name="connsiteX221" fmla="*/ 18288 w 3187699"/>
              <a:gd name="connsiteY221" fmla="*/ 1837195 h 3187700"/>
              <a:gd name="connsiteX222" fmla="*/ 7951 w 3187699"/>
              <a:gd name="connsiteY222" fmla="*/ 1757006 h 3187700"/>
              <a:gd name="connsiteX223" fmla="*/ 795 w 3187699"/>
              <a:gd name="connsiteY223" fmla="*/ 1676024 h 3187700"/>
              <a:gd name="connsiteX224" fmla="*/ 0 w 3187699"/>
              <a:gd name="connsiteY224" fmla="*/ 1594247 h 3187700"/>
              <a:gd name="connsiteX225" fmla="*/ 795 w 3187699"/>
              <a:gd name="connsiteY225" fmla="*/ 1512470 h 3187700"/>
              <a:gd name="connsiteX226" fmla="*/ 7951 w 3187699"/>
              <a:gd name="connsiteY226" fmla="*/ 1430694 h 3187700"/>
              <a:gd name="connsiteX227" fmla="*/ 18288 w 3187699"/>
              <a:gd name="connsiteY227" fmla="*/ 1352093 h 3187700"/>
              <a:gd name="connsiteX228" fmla="*/ 31805 w 3187699"/>
              <a:gd name="connsiteY228" fmla="*/ 1272698 h 3187700"/>
              <a:gd name="connsiteX229" fmla="*/ 49298 w 3187699"/>
              <a:gd name="connsiteY229" fmla="*/ 1196479 h 3187700"/>
              <a:gd name="connsiteX230" fmla="*/ 70767 w 3187699"/>
              <a:gd name="connsiteY230" fmla="*/ 1120260 h 3187700"/>
              <a:gd name="connsiteX231" fmla="*/ 96211 w 3187699"/>
              <a:gd name="connsiteY231" fmla="*/ 1046423 h 3187700"/>
              <a:gd name="connsiteX232" fmla="*/ 124836 w 3187699"/>
              <a:gd name="connsiteY232" fmla="*/ 974174 h 3187700"/>
              <a:gd name="connsiteX233" fmla="*/ 156642 w 3187699"/>
              <a:gd name="connsiteY233" fmla="*/ 902719 h 3187700"/>
              <a:gd name="connsiteX234" fmla="*/ 192423 w 3187699"/>
              <a:gd name="connsiteY234" fmla="*/ 834439 h 3187700"/>
              <a:gd name="connsiteX235" fmla="*/ 229794 w 3187699"/>
              <a:gd name="connsiteY235" fmla="*/ 767748 h 3187700"/>
              <a:gd name="connsiteX236" fmla="*/ 271141 w 3187699"/>
              <a:gd name="connsiteY236" fmla="*/ 702644 h 3187700"/>
              <a:gd name="connsiteX237" fmla="*/ 315669 w 3187699"/>
              <a:gd name="connsiteY237" fmla="*/ 640716 h 3187700"/>
              <a:gd name="connsiteX238" fmla="*/ 362582 w 3187699"/>
              <a:gd name="connsiteY238" fmla="*/ 580376 h 3187700"/>
              <a:gd name="connsiteX239" fmla="*/ 413471 w 3187699"/>
              <a:gd name="connsiteY239" fmla="*/ 521624 h 3187700"/>
              <a:gd name="connsiteX240" fmla="*/ 465950 w 3187699"/>
              <a:gd name="connsiteY240" fmla="*/ 466841 h 3187700"/>
              <a:gd name="connsiteX241" fmla="*/ 522404 w 3187699"/>
              <a:gd name="connsiteY241" fmla="*/ 414441 h 3187700"/>
              <a:gd name="connsiteX242" fmla="*/ 579654 w 3187699"/>
              <a:gd name="connsiteY242" fmla="*/ 363628 h 3187700"/>
              <a:gd name="connsiteX243" fmla="*/ 640084 w 3187699"/>
              <a:gd name="connsiteY243" fmla="*/ 316785 h 3187700"/>
              <a:gd name="connsiteX244" fmla="*/ 702105 w 3187699"/>
              <a:gd name="connsiteY244" fmla="*/ 272324 h 3187700"/>
              <a:gd name="connsiteX245" fmla="*/ 767306 w 3187699"/>
              <a:gd name="connsiteY245" fmla="*/ 231039 h 3187700"/>
              <a:gd name="connsiteX246" fmla="*/ 833303 w 3187699"/>
              <a:gd name="connsiteY246" fmla="*/ 192135 h 3187700"/>
              <a:gd name="connsiteX247" fmla="*/ 902479 w 3187699"/>
              <a:gd name="connsiteY247" fmla="*/ 157996 h 3187700"/>
              <a:gd name="connsiteX248" fmla="*/ 973246 w 3187699"/>
              <a:gd name="connsiteY248" fmla="*/ 125444 h 3187700"/>
              <a:gd name="connsiteX249" fmla="*/ 1045604 w 3187699"/>
              <a:gd name="connsiteY249" fmla="*/ 96862 h 3187700"/>
              <a:gd name="connsiteX250" fmla="*/ 1119551 w 3187699"/>
              <a:gd name="connsiteY250" fmla="*/ 72249 h 3187700"/>
              <a:gd name="connsiteX251" fmla="*/ 1195089 w 3187699"/>
              <a:gd name="connsiteY251" fmla="*/ 50019 h 3187700"/>
              <a:gd name="connsiteX252" fmla="*/ 1272217 w 3187699"/>
              <a:gd name="connsiteY252" fmla="*/ 33346 h 3187700"/>
              <a:gd name="connsiteX253" fmla="*/ 1350936 w 3187699"/>
              <a:gd name="connsiteY253" fmla="*/ 18261 h 3187700"/>
              <a:gd name="connsiteX254" fmla="*/ 1431245 w 3187699"/>
              <a:gd name="connsiteY254" fmla="*/ 7940 h 3187700"/>
              <a:gd name="connsiteX255" fmla="*/ 1511553 w 3187699"/>
              <a:gd name="connsiteY255" fmla="*/ 2382 h 318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</a:cxnLst>
            <a:rect l="l" t="t" r="r" b="b"/>
            <a:pathLst>
              <a:path w="3187699" h="3187700">
                <a:moveTo>
                  <a:pt x="1593452" y="932095"/>
                </a:moveTo>
                <a:lnTo>
                  <a:pt x="1559262" y="932889"/>
                </a:lnTo>
                <a:lnTo>
                  <a:pt x="1525866" y="935270"/>
                </a:lnTo>
                <a:lnTo>
                  <a:pt x="1493265" y="940034"/>
                </a:lnTo>
                <a:lnTo>
                  <a:pt x="1459870" y="945592"/>
                </a:lnTo>
                <a:lnTo>
                  <a:pt x="1428064" y="951943"/>
                </a:lnTo>
                <a:lnTo>
                  <a:pt x="1397054" y="961471"/>
                </a:lnTo>
                <a:lnTo>
                  <a:pt x="1366043" y="971792"/>
                </a:lnTo>
                <a:lnTo>
                  <a:pt x="1335828" y="982907"/>
                </a:lnTo>
                <a:lnTo>
                  <a:pt x="1306408" y="997198"/>
                </a:lnTo>
                <a:lnTo>
                  <a:pt x="1277783" y="1011489"/>
                </a:lnTo>
                <a:lnTo>
                  <a:pt x="1249954" y="1028162"/>
                </a:lnTo>
                <a:lnTo>
                  <a:pt x="1222919" y="1044835"/>
                </a:lnTo>
                <a:lnTo>
                  <a:pt x="1197475" y="1063096"/>
                </a:lnTo>
                <a:lnTo>
                  <a:pt x="1172825" y="1082945"/>
                </a:lnTo>
                <a:lnTo>
                  <a:pt x="1148176" y="1103587"/>
                </a:lnTo>
                <a:lnTo>
                  <a:pt x="1125117" y="1125024"/>
                </a:lnTo>
                <a:lnTo>
                  <a:pt x="1103649" y="1148842"/>
                </a:lnTo>
                <a:lnTo>
                  <a:pt x="1082180" y="1173455"/>
                </a:lnTo>
                <a:lnTo>
                  <a:pt x="1062302" y="1197273"/>
                </a:lnTo>
                <a:lnTo>
                  <a:pt x="1044013" y="1223473"/>
                </a:lnTo>
                <a:lnTo>
                  <a:pt x="1027316" y="1251262"/>
                </a:lnTo>
                <a:lnTo>
                  <a:pt x="1010618" y="1278256"/>
                </a:lnTo>
                <a:lnTo>
                  <a:pt x="996305" y="1306838"/>
                </a:lnTo>
                <a:lnTo>
                  <a:pt x="983583" y="1336214"/>
                </a:lnTo>
                <a:lnTo>
                  <a:pt x="970861" y="1366384"/>
                </a:lnTo>
                <a:lnTo>
                  <a:pt x="960524" y="1396554"/>
                </a:lnTo>
                <a:lnTo>
                  <a:pt x="951778" y="1428312"/>
                </a:lnTo>
                <a:lnTo>
                  <a:pt x="944621" y="1460864"/>
                </a:lnTo>
                <a:lnTo>
                  <a:pt x="939056" y="1492622"/>
                </a:lnTo>
                <a:lnTo>
                  <a:pt x="934285" y="1525968"/>
                </a:lnTo>
                <a:lnTo>
                  <a:pt x="931899" y="1560107"/>
                </a:lnTo>
                <a:lnTo>
                  <a:pt x="931104" y="1594247"/>
                </a:lnTo>
                <a:lnTo>
                  <a:pt x="931899" y="1627593"/>
                </a:lnTo>
                <a:lnTo>
                  <a:pt x="934285" y="1661733"/>
                </a:lnTo>
                <a:lnTo>
                  <a:pt x="939056" y="1695078"/>
                </a:lnTo>
                <a:lnTo>
                  <a:pt x="944621" y="1727630"/>
                </a:lnTo>
                <a:lnTo>
                  <a:pt x="951778" y="1759388"/>
                </a:lnTo>
                <a:lnTo>
                  <a:pt x="960524" y="1791146"/>
                </a:lnTo>
                <a:lnTo>
                  <a:pt x="970861" y="1821316"/>
                </a:lnTo>
                <a:lnTo>
                  <a:pt x="983583" y="1852280"/>
                </a:lnTo>
                <a:lnTo>
                  <a:pt x="996305" y="1880862"/>
                </a:lnTo>
                <a:lnTo>
                  <a:pt x="1010618" y="1909444"/>
                </a:lnTo>
                <a:lnTo>
                  <a:pt x="1027316" y="1938027"/>
                </a:lnTo>
                <a:lnTo>
                  <a:pt x="1044013" y="1964227"/>
                </a:lnTo>
                <a:lnTo>
                  <a:pt x="1062302" y="1990427"/>
                </a:lnTo>
                <a:lnTo>
                  <a:pt x="1082180" y="2015833"/>
                </a:lnTo>
                <a:lnTo>
                  <a:pt x="1103649" y="2039652"/>
                </a:lnTo>
                <a:lnTo>
                  <a:pt x="1125117" y="2062676"/>
                </a:lnTo>
                <a:lnTo>
                  <a:pt x="1148176" y="2084113"/>
                </a:lnTo>
                <a:lnTo>
                  <a:pt x="1172825" y="2104755"/>
                </a:lnTo>
                <a:lnTo>
                  <a:pt x="1197475" y="2124604"/>
                </a:lnTo>
                <a:lnTo>
                  <a:pt x="1222919" y="2142865"/>
                </a:lnTo>
                <a:lnTo>
                  <a:pt x="1249954" y="2160332"/>
                </a:lnTo>
                <a:lnTo>
                  <a:pt x="1277783" y="2176211"/>
                </a:lnTo>
                <a:lnTo>
                  <a:pt x="1306408" y="2191296"/>
                </a:lnTo>
                <a:lnTo>
                  <a:pt x="1335828" y="2204793"/>
                </a:lnTo>
                <a:lnTo>
                  <a:pt x="1366043" y="2215908"/>
                </a:lnTo>
                <a:lnTo>
                  <a:pt x="1397054" y="2226229"/>
                </a:lnTo>
                <a:lnTo>
                  <a:pt x="1428064" y="2235757"/>
                </a:lnTo>
                <a:lnTo>
                  <a:pt x="1459870" y="2242108"/>
                </a:lnTo>
                <a:lnTo>
                  <a:pt x="1493265" y="2248460"/>
                </a:lnTo>
                <a:lnTo>
                  <a:pt x="1525866" y="2252430"/>
                </a:lnTo>
                <a:lnTo>
                  <a:pt x="1559262" y="2254812"/>
                </a:lnTo>
                <a:lnTo>
                  <a:pt x="1593452" y="2256399"/>
                </a:lnTo>
                <a:lnTo>
                  <a:pt x="1628438" y="2254812"/>
                </a:lnTo>
                <a:lnTo>
                  <a:pt x="1661039" y="2252430"/>
                </a:lnTo>
                <a:lnTo>
                  <a:pt x="1694435" y="2248460"/>
                </a:lnTo>
                <a:lnTo>
                  <a:pt x="1726240" y="2242108"/>
                </a:lnTo>
                <a:lnTo>
                  <a:pt x="1758841" y="2235757"/>
                </a:lnTo>
                <a:lnTo>
                  <a:pt x="1790646" y="2226229"/>
                </a:lnTo>
                <a:lnTo>
                  <a:pt x="1821657" y="2215908"/>
                </a:lnTo>
                <a:lnTo>
                  <a:pt x="1851077" y="2204793"/>
                </a:lnTo>
                <a:lnTo>
                  <a:pt x="1881292" y="2191296"/>
                </a:lnTo>
                <a:lnTo>
                  <a:pt x="1909917" y="2176211"/>
                </a:lnTo>
                <a:lnTo>
                  <a:pt x="1936951" y="2160332"/>
                </a:lnTo>
                <a:lnTo>
                  <a:pt x="1963986" y="2142865"/>
                </a:lnTo>
                <a:lnTo>
                  <a:pt x="1990225" y="2124604"/>
                </a:lnTo>
                <a:lnTo>
                  <a:pt x="2014875" y="2104755"/>
                </a:lnTo>
                <a:lnTo>
                  <a:pt x="2039524" y="2084113"/>
                </a:lnTo>
                <a:lnTo>
                  <a:pt x="2061787" y="2062676"/>
                </a:lnTo>
                <a:lnTo>
                  <a:pt x="2084051" y="2039652"/>
                </a:lnTo>
                <a:lnTo>
                  <a:pt x="2104725" y="2015833"/>
                </a:lnTo>
                <a:lnTo>
                  <a:pt x="2125399" y="1990427"/>
                </a:lnTo>
                <a:lnTo>
                  <a:pt x="2143687" y="1964227"/>
                </a:lnTo>
                <a:lnTo>
                  <a:pt x="2160384" y="1938027"/>
                </a:lnTo>
                <a:lnTo>
                  <a:pt x="2176287" y="1909444"/>
                </a:lnTo>
                <a:lnTo>
                  <a:pt x="2190599" y="1880862"/>
                </a:lnTo>
                <a:lnTo>
                  <a:pt x="2204117" y="1852280"/>
                </a:lnTo>
                <a:lnTo>
                  <a:pt x="2215249" y="1821316"/>
                </a:lnTo>
                <a:lnTo>
                  <a:pt x="2225585" y="1791146"/>
                </a:lnTo>
                <a:lnTo>
                  <a:pt x="2235127" y="1759388"/>
                </a:lnTo>
                <a:lnTo>
                  <a:pt x="2243079" y="1727630"/>
                </a:lnTo>
                <a:lnTo>
                  <a:pt x="2248645" y="1695078"/>
                </a:lnTo>
                <a:lnTo>
                  <a:pt x="2251825" y="1661733"/>
                </a:lnTo>
                <a:lnTo>
                  <a:pt x="2255801" y="1627593"/>
                </a:lnTo>
                <a:lnTo>
                  <a:pt x="2255801" y="1594247"/>
                </a:lnTo>
                <a:lnTo>
                  <a:pt x="2255801" y="1560107"/>
                </a:lnTo>
                <a:lnTo>
                  <a:pt x="2251825" y="1525968"/>
                </a:lnTo>
                <a:lnTo>
                  <a:pt x="2248645" y="1492622"/>
                </a:lnTo>
                <a:lnTo>
                  <a:pt x="2243079" y="1460864"/>
                </a:lnTo>
                <a:lnTo>
                  <a:pt x="2235127" y="1428312"/>
                </a:lnTo>
                <a:lnTo>
                  <a:pt x="2225585" y="1396554"/>
                </a:lnTo>
                <a:lnTo>
                  <a:pt x="2215249" y="1366384"/>
                </a:lnTo>
                <a:lnTo>
                  <a:pt x="2204117" y="1336214"/>
                </a:lnTo>
                <a:lnTo>
                  <a:pt x="2190599" y="1306838"/>
                </a:lnTo>
                <a:lnTo>
                  <a:pt x="2176287" y="1278256"/>
                </a:lnTo>
                <a:lnTo>
                  <a:pt x="2160384" y="1251262"/>
                </a:lnTo>
                <a:lnTo>
                  <a:pt x="2143687" y="1223473"/>
                </a:lnTo>
                <a:lnTo>
                  <a:pt x="2125399" y="1197273"/>
                </a:lnTo>
                <a:lnTo>
                  <a:pt x="2104725" y="1173455"/>
                </a:lnTo>
                <a:lnTo>
                  <a:pt x="2084051" y="1148842"/>
                </a:lnTo>
                <a:lnTo>
                  <a:pt x="2061787" y="1125024"/>
                </a:lnTo>
                <a:lnTo>
                  <a:pt x="2039524" y="1103587"/>
                </a:lnTo>
                <a:lnTo>
                  <a:pt x="2014875" y="1082945"/>
                </a:lnTo>
                <a:lnTo>
                  <a:pt x="1990225" y="1063096"/>
                </a:lnTo>
                <a:lnTo>
                  <a:pt x="1963986" y="1044835"/>
                </a:lnTo>
                <a:lnTo>
                  <a:pt x="1936951" y="1028162"/>
                </a:lnTo>
                <a:lnTo>
                  <a:pt x="1909917" y="1011489"/>
                </a:lnTo>
                <a:lnTo>
                  <a:pt x="1881292" y="997198"/>
                </a:lnTo>
                <a:lnTo>
                  <a:pt x="1851077" y="982907"/>
                </a:lnTo>
                <a:lnTo>
                  <a:pt x="1821657" y="971792"/>
                </a:lnTo>
                <a:lnTo>
                  <a:pt x="1790646" y="961471"/>
                </a:lnTo>
                <a:lnTo>
                  <a:pt x="1758841" y="951943"/>
                </a:lnTo>
                <a:lnTo>
                  <a:pt x="1726240" y="945592"/>
                </a:lnTo>
                <a:lnTo>
                  <a:pt x="1694435" y="940034"/>
                </a:lnTo>
                <a:lnTo>
                  <a:pt x="1661039" y="935270"/>
                </a:lnTo>
                <a:lnTo>
                  <a:pt x="1628438" y="932889"/>
                </a:lnTo>
                <a:close/>
                <a:moveTo>
                  <a:pt x="1593452" y="0"/>
                </a:moveTo>
                <a:lnTo>
                  <a:pt x="1675351" y="2382"/>
                </a:lnTo>
                <a:lnTo>
                  <a:pt x="1756455" y="7940"/>
                </a:lnTo>
                <a:lnTo>
                  <a:pt x="1836764" y="18261"/>
                </a:lnTo>
                <a:lnTo>
                  <a:pt x="1914687" y="33346"/>
                </a:lnTo>
                <a:lnTo>
                  <a:pt x="1992611" y="50019"/>
                </a:lnTo>
                <a:lnTo>
                  <a:pt x="2068149" y="72249"/>
                </a:lnTo>
                <a:lnTo>
                  <a:pt x="2142096" y="96862"/>
                </a:lnTo>
                <a:lnTo>
                  <a:pt x="2214453" y="125444"/>
                </a:lnTo>
                <a:lnTo>
                  <a:pt x="2284425" y="157996"/>
                </a:lnTo>
                <a:lnTo>
                  <a:pt x="2352807" y="192135"/>
                </a:lnTo>
                <a:lnTo>
                  <a:pt x="2420394" y="231039"/>
                </a:lnTo>
                <a:lnTo>
                  <a:pt x="2484800" y="272324"/>
                </a:lnTo>
                <a:lnTo>
                  <a:pt x="2547615" y="316785"/>
                </a:lnTo>
                <a:lnTo>
                  <a:pt x="2607251" y="363628"/>
                </a:lnTo>
                <a:lnTo>
                  <a:pt x="2665296" y="414441"/>
                </a:lnTo>
                <a:lnTo>
                  <a:pt x="2720160" y="466841"/>
                </a:lnTo>
                <a:lnTo>
                  <a:pt x="2773434" y="521624"/>
                </a:lnTo>
                <a:lnTo>
                  <a:pt x="2823528" y="580376"/>
                </a:lnTo>
                <a:lnTo>
                  <a:pt x="2871236" y="640716"/>
                </a:lnTo>
                <a:lnTo>
                  <a:pt x="2914968" y="702644"/>
                </a:lnTo>
                <a:lnTo>
                  <a:pt x="2957111" y="767748"/>
                </a:lnTo>
                <a:lnTo>
                  <a:pt x="2995277" y="834439"/>
                </a:lnTo>
                <a:lnTo>
                  <a:pt x="3031058" y="902719"/>
                </a:lnTo>
                <a:lnTo>
                  <a:pt x="3062863" y="974174"/>
                </a:lnTo>
                <a:lnTo>
                  <a:pt x="3091489" y="1046423"/>
                </a:lnTo>
                <a:lnTo>
                  <a:pt x="3116933" y="1120260"/>
                </a:lnTo>
                <a:lnTo>
                  <a:pt x="3137607" y="1196479"/>
                </a:lnTo>
                <a:lnTo>
                  <a:pt x="3155895" y="1272698"/>
                </a:lnTo>
                <a:lnTo>
                  <a:pt x="3169411" y="1352093"/>
                </a:lnTo>
                <a:lnTo>
                  <a:pt x="3179749" y="1430694"/>
                </a:lnTo>
                <a:lnTo>
                  <a:pt x="3185315" y="1512470"/>
                </a:lnTo>
                <a:lnTo>
                  <a:pt x="3187699" y="1594247"/>
                </a:lnTo>
                <a:lnTo>
                  <a:pt x="3185315" y="1676024"/>
                </a:lnTo>
                <a:lnTo>
                  <a:pt x="3179749" y="1757006"/>
                </a:lnTo>
                <a:lnTo>
                  <a:pt x="3169411" y="1837195"/>
                </a:lnTo>
                <a:lnTo>
                  <a:pt x="3155895" y="1915002"/>
                </a:lnTo>
                <a:lnTo>
                  <a:pt x="3137607" y="1992015"/>
                </a:lnTo>
                <a:lnTo>
                  <a:pt x="3116933" y="2068234"/>
                </a:lnTo>
                <a:lnTo>
                  <a:pt x="3091489" y="2142071"/>
                </a:lnTo>
                <a:lnTo>
                  <a:pt x="3062863" y="2213526"/>
                </a:lnTo>
                <a:lnTo>
                  <a:pt x="3031058" y="2284982"/>
                </a:lnTo>
                <a:lnTo>
                  <a:pt x="2995277" y="2353261"/>
                </a:lnTo>
                <a:lnTo>
                  <a:pt x="2957111" y="2419953"/>
                </a:lnTo>
                <a:lnTo>
                  <a:pt x="2914968" y="2485056"/>
                </a:lnTo>
                <a:lnTo>
                  <a:pt x="2871236" y="2547778"/>
                </a:lnTo>
                <a:lnTo>
                  <a:pt x="2823528" y="2607324"/>
                </a:lnTo>
                <a:lnTo>
                  <a:pt x="2773434" y="2666076"/>
                </a:lnTo>
                <a:lnTo>
                  <a:pt x="2720160" y="2720859"/>
                </a:lnTo>
                <a:lnTo>
                  <a:pt x="2665296" y="2773259"/>
                </a:lnTo>
                <a:lnTo>
                  <a:pt x="2607251" y="2824072"/>
                </a:lnTo>
                <a:lnTo>
                  <a:pt x="2547615" y="2870915"/>
                </a:lnTo>
                <a:lnTo>
                  <a:pt x="2484800" y="2915376"/>
                </a:lnTo>
                <a:lnTo>
                  <a:pt x="2420394" y="2956661"/>
                </a:lnTo>
                <a:lnTo>
                  <a:pt x="2352807" y="2995565"/>
                </a:lnTo>
                <a:lnTo>
                  <a:pt x="2284425" y="3031292"/>
                </a:lnTo>
                <a:lnTo>
                  <a:pt x="2214453" y="3062256"/>
                </a:lnTo>
                <a:lnTo>
                  <a:pt x="2142096" y="3090839"/>
                </a:lnTo>
                <a:lnTo>
                  <a:pt x="2068149" y="3116245"/>
                </a:lnTo>
                <a:lnTo>
                  <a:pt x="1992611" y="3137681"/>
                </a:lnTo>
                <a:lnTo>
                  <a:pt x="1914687" y="3155942"/>
                </a:lnTo>
                <a:lnTo>
                  <a:pt x="1836764" y="3169439"/>
                </a:lnTo>
                <a:lnTo>
                  <a:pt x="1756455" y="3179761"/>
                </a:lnTo>
                <a:lnTo>
                  <a:pt x="1675351" y="3185318"/>
                </a:lnTo>
                <a:lnTo>
                  <a:pt x="1593452" y="3187700"/>
                </a:lnTo>
                <a:lnTo>
                  <a:pt x="1511553" y="3185318"/>
                </a:lnTo>
                <a:lnTo>
                  <a:pt x="1431245" y="3179761"/>
                </a:lnTo>
                <a:lnTo>
                  <a:pt x="1350936" y="3169439"/>
                </a:lnTo>
                <a:lnTo>
                  <a:pt x="1272217" y="3155942"/>
                </a:lnTo>
                <a:lnTo>
                  <a:pt x="1195089" y="3137681"/>
                </a:lnTo>
                <a:lnTo>
                  <a:pt x="1119551" y="3116245"/>
                </a:lnTo>
                <a:lnTo>
                  <a:pt x="1045604" y="3090839"/>
                </a:lnTo>
                <a:lnTo>
                  <a:pt x="973246" y="3062256"/>
                </a:lnTo>
                <a:lnTo>
                  <a:pt x="902479" y="3031292"/>
                </a:lnTo>
                <a:lnTo>
                  <a:pt x="833303" y="2995565"/>
                </a:lnTo>
                <a:lnTo>
                  <a:pt x="767306" y="2956661"/>
                </a:lnTo>
                <a:lnTo>
                  <a:pt x="702105" y="2915376"/>
                </a:lnTo>
                <a:lnTo>
                  <a:pt x="640084" y="2870915"/>
                </a:lnTo>
                <a:lnTo>
                  <a:pt x="579654" y="2824072"/>
                </a:lnTo>
                <a:lnTo>
                  <a:pt x="522404" y="2773259"/>
                </a:lnTo>
                <a:lnTo>
                  <a:pt x="465950" y="2720859"/>
                </a:lnTo>
                <a:lnTo>
                  <a:pt x="413471" y="2666076"/>
                </a:lnTo>
                <a:lnTo>
                  <a:pt x="362582" y="2607324"/>
                </a:lnTo>
                <a:lnTo>
                  <a:pt x="315669" y="2547778"/>
                </a:lnTo>
                <a:lnTo>
                  <a:pt x="271141" y="2485056"/>
                </a:lnTo>
                <a:lnTo>
                  <a:pt x="229794" y="2419953"/>
                </a:lnTo>
                <a:lnTo>
                  <a:pt x="192423" y="2353261"/>
                </a:lnTo>
                <a:lnTo>
                  <a:pt x="156642" y="2284982"/>
                </a:lnTo>
                <a:lnTo>
                  <a:pt x="124836" y="2213526"/>
                </a:lnTo>
                <a:lnTo>
                  <a:pt x="96211" y="2142071"/>
                </a:lnTo>
                <a:lnTo>
                  <a:pt x="70767" y="2068234"/>
                </a:lnTo>
                <a:lnTo>
                  <a:pt x="49298" y="1992015"/>
                </a:lnTo>
                <a:lnTo>
                  <a:pt x="31805" y="1915002"/>
                </a:lnTo>
                <a:lnTo>
                  <a:pt x="18288" y="1837195"/>
                </a:lnTo>
                <a:lnTo>
                  <a:pt x="7951" y="1757006"/>
                </a:lnTo>
                <a:lnTo>
                  <a:pt x="795" y="1676024"/>
                </a:lnTo>
                <a:lnTo>
                  <a:pt x="0" y="1594247"/>
                </a:lnTo>
                <a:lnTo>
                  <a:pt x="795" y="1512470"/>
                </a:lnTo>
                <a:lnTo>
                  <a:pt x="7951" y="1430694"/>
                </a:lnTo>
                <a:lnTo>
                  <a:pt x="18288" y="1352093"/>
                </a:lnTo>
                <a:lnTo>
                  <a:pt x="31805" y="1272698"/>
                </a:lnTo>
                <a:lnTo>
                  <a:pt x="49298" y="1196479"/>
                </a:lnTo>
                <a:lnTo>
                  <a:pt x="70767" y="1120260"/>
                </a:lnTo>
                <a:lnTo>
                  <a:pt x="96211" y="1046423"/>
                </a:lnTo>
                <a:lnTo>
                  <a:pt x="124836" y="974174"/>
                </a:lnTo>
                <a:lnTo>
                  <a:pt x="156642" y="902719"/>
                </a:lnTo>
                <a:lnTo>
                  <a:pt x="192423" y="834439"/>
                </a:lnTo>
                <a:lnTo>
                  <a:pt x="229794" y="767748"/>
                </a:lnTo>
                <a:lnTo>
                  <a:pt x="271141" y="702644"/>
                </a:lnTo>
                <a:lnTo>
                  <a:pt x="315669" y="640716"/>
                </a:lnTo>
                <a:lnTo>
                  <a:pt x="362582" y="580376"/>
                </a:lnTo>
                <a:lnTo>
                  <a:pt x="413471" y="521624"/>
                </a:lnTo>
                <a:lnTo>
                  <a:pt x="465950" y="466841"/>
                </a:lnTo>
                <a:lnTo>
                  <a:pt x="522404" y="414441"/>
                </a:lnTo>
                <a:lnTo>
                  <a:pt x="579654" y="363628"/>
                </a:lnTo>
                <a:lnTo>
                  <a:pt x="640084" y="316785"/>
                </a:lnTo>
                <a:lnTo>
                  <a:pt x="702105" y="272324"/>
                </a:lnTo>
                <a:lnTo>
                  <a:pt x="767306" y="231039"/>
                </a:lnTo>
                <a:lnTo>
                  <a:pt x="833303" y="192135"/>
                </a:lnTo>
                <a:lnTo>
                  <a:pt x="902479" y="157996"/>
                </a:lnTo>
                <a:lnTo>
                  <a:pt x="973246" y="125444"/>
                </a:lnTo>
                <a:lnTo>
                  <a:pt x="1045604" y="96862"/>
                </a:lnTo>
                <a:lnTo>
                  <a:pt x="1119551" y="72249"/>
                </a:lnTo>
                <a:lnTo>
                  <a:pt x="1195089" y="50019"/>
                </a:lnTo>
                <a:lnTo>
                  <a:pt x="1272217" y="33346"/>
                </a:lnTo>
                <a:lnTo>
                  <a:pt x="1350936" y="18261"/>
                </a:lnTo>
                <a:lnTo>
                  <a:pt x="1431245" y="7940"/>
                </a:lnTo>
                <a:lnTo>
                  <a:pt x="1511553" y="2382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541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тезиса = 4 фото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Рисунок 5"/>
          <p:cNvSpPr>
            <a:spLocks noGrp="1"/>
          </p:cNvSpPr>
          <p:nvPr>
            <p:ph type="pic" sz="quarter" idx="16"/>
          </p:nvPr>
        </p:nvSpPr>
        <p:spPr>
          <a:xfrm>
            <a:off x="2433642" y="1652214"/>
            <a:ext cx="2085182" cy="2085182"/>
          </a:xfrm>
          <a:custGeom>
            <a:avLst/>
            <a:gdLst>
              <a:gd name="connsiteX0" fmla="*/ 2917810 w 2917810"/>
              <a:gd name="connsiteY0" fmla="*/ 0 h 2917810"/>
              <a:gd name="connsiteX1" fmla="*/ 2917810 w 2917810"/>
              <a:gd name="connsiteY1" fmla="*/ 2273904 h 2917810"/>
              <a:gd name="connsiteX2" fmla="*/ 2899411 w 2917810"/>
              <a:gd name="connsiteY2" fmla="*/ 2276712 h 2917810"/>
              <a:gd name="connsiteX3" fmla="*/ 2276712 w 2917810"/>
              <a:gd name="connsiteY3" fmla="*/ 2899411 h 2917810"/>
              <a:gd name="connsiteX4" fmla="*/ 2273904 w 2917810"/>
              <a:gd name="connsiteY4" fmla="*/ 2917810 h 2917810"/>
              <a:gd name="connsiteX5" fmla="*/ 0 w 2917810"/>
              <a:gd name="connsiteY5" fmla="*/ 2917810 h 2917810"/>
              <a:gd name="connsiteX6" fmla="*/ 374 w 2917810"/>
              <a:gd name="connsiteY6" fmla="*/ 2902997 h 2917810"/>
              <a:gd name="connsiteX7" fmla="*/ 2902997 w 2917810"/>
              <a:gd name="connsiteY7" fmla="*/ 374 h 2917810"/>
              <a:gd name="connsiteX8" fmla="*/ 2917810 w 2917810"/>
              <a:gd name="connsiteY8" fmla="*/ 0 h 291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7810" h="2917810">
                <a:moveTo>
                  <a:pt x="2917810" y="0"/>
                </a:moveTo>
                <a:lnTo>
                  <a:pt x="2917810" y="2273904"/>
                </a:lnTo>
                <a:lnTo>
                  <a:pt x="2899411" y="2276712"/>
                </a:lnTo>
                <a:cubicBezTo>
                  <a:pt x="2586852" y="2340671"/>
                  <a:pt x="2340671" y="2586852"/>
                  <a:pt x="2276712" y="2899411"/>
                </a:cubicBezTo>
                <a:lnTo>
                  <a:pt x="2273904" y="2917810"/>
                </a:lnTo>
                <a:lnTo>
                  <a:pt x="0" y="2917810"/>
                </a:lnTo>
                <a:lnTo>
                  <a:pt x="374" y="2902997"/>
                </a:lnTo>
                <a:cubicBezTo>
                  <a:pt x="79799" y="1336143"/>
                  <a:pt x="1336143" y="79798"/>
                  <a:pt x="2902997" y="374"/>
                </a:cubicBezTo>
                <a:lnTo>
                  <a:pt x="2917810" y="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Рисунок 7"/>
          <p:cNvSpPr>
            <a:spLocks noGrp="1"/>
          </p:cNvSpPr>
          <p:nvPr>
            <p:ph type="pic" sz="quarter" idx="17"/>
          </p:nvPr>
        </p:nvSpPr>
        <p:spPr>
          <a:xfrm>
            <a:off x="4620419" y="1652214"/>
            <a:ext cx="2085182" cy="2085182"/>
          </a:xfrm>
          <a:custGeom>
            <a:avLst/>
            <a:gdLst>
              <a:gd name="connsiteX0" fmla="*/ 0 w 2917811"/>
              <a:gd name="connsiteY0" fmla="*/ 0 h 2917810"/>
              <a:gd name="connsiteX1" fmla="*/ 14813 w 2917811"/>
              <a:gd name="connsiteY1" fmla="*/ 374 h 2917810"/>
              <a:gd name="connsiteX2" fmla="*/ 2917436 w 2917811"/>
              <a:gd name="connsiteY2" fmla="*/ 2902997 h 2917810"/>
              <a:gd name="connsiteX3" fmla="*/ 2917811 w 2917811"/>
              <a:gd name="connsiteY3" fmla="*/ 2917810 h 2917810"/>
              <a:gd name="connsiteX4" fmla="*/ 643906 w 2917811"/>
              <a:gd name="connsiteY4" fmla="*/ 2917810 h 2917810"/>
              <a:gd name="connsiteX5" fmla="*/ 641098 w 2917811"/>
              <a:gd name="connsiteY5" fmla="*/ 2899411 h 2917810"/>
              <a:gd name="connsiteX6" fmla="*/ 18399 w 2917811"/>
              <a:gd name="connsiteY6" fmla="*/ 2276712 h 2917810"/>
              <a:gd name="connsiteX7" fmla="*/ 0 w 2917811"/>
              <a:gd name="connsiteY7" fmla="*/ 2273904 h 2917810"/>
              <a:gd name="connsiteX8" fmla="*/ 0 w 2917811"/>
              <a:gd name="connsiteY8" fmla="*/ 0 h 291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7811" h="2917810">
                <a:moveTo>
                  <a:pt x="0" y="0"/>
                </a:moveTo>
                <a:lnTo>
                  <a:pt x="14813" y="374"/>
                </a:lnTo>
                <a:cubicBezTo>
                  <a:pt x="1581668" y="79798"/>
                  <a:pt x="2838012" y="1336143"/>
                  <a:pt x="2917436" y="2902997"/>
                </a:cubicBezTo>
                <a:lnTo>
                  <a:pt x="2917811" y="2917810"/>
                </a:lnTo>
                <a:lnTo>
                  <a:pt x="643906" y="2917810"/>
                </a:lnTo>
                <a:lnTo>
                  <a:pt x="641098" y="2899411"/>
                </a:lnTo>
                <a:cubicBezTo>
                  <a:pt x="577139" y="2586852"/>
                  <a:pt x="330958" y="2340671"/>
                  <a:pt x="18399" y="2276712"/>
                </a:cubicBezTo>
                <a:lnTo>
                  <a:pt x="0" y="2273904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Рисунок 10"/>
          <p:cNvSpPr>
            <a:spLocks noGrp="1"/>
          </p:cNvSpPr>
          <p:nvPr>
            <p:ph type="pic" sz="quarter" idx="18"/>
          </p:nvPr>
        </p:nvSpPr>
        <p:spPr>
          <a:xfrm>
            <a:off x="2433642" y="3814312"/>
            <a:ext cx="2085182" cy="2085182"/>
          </a:xfrm>
          <a:custGeom>
            <a:avLst/>
            <a:gdLst>
              <a:gd name="connsiteX0" fmla="*/ 0 w 2917810"/>
              <a:gd name="connsiteY0" fmla="*/ 0 h 2917811"/>
              <a:gd name="connsiteX1" fmla="*/ 2273904 w 2917810"/>
              <a:gd name="connsiteY1" fmla="*/ 0 h 2917811"/>
              <a:gd name="connsiteX2" fmla="*/ 2276712 w 2917810"/>
              <a:gd name="connsiteY2" fmla="*/ 18399 h 2917811"/>
              <a:gd name="connsiteX3" fmla="*/ 2899411 w 2917810"/>
              <a:gd name="connsiteY3" fmla="*/ 641098 h 2917811"/>
              <a:gd name="connsiteX4" fmla="*/ 2917810 w 2917810"/>
              <a:gd name="connsiteY4" fmla="*/ 643906 h 2917811"/>
              <a:gd name="connsiteX5" fmla="*/ 2917810 w 2917810"/>
              <a:gd name="connsiteY5" fmla="*/ 2917811 h 2917811"/>
              <a:gd name="connsiteX6" fmla="*/ 2902997 w 2917810"/>
              <a:gd name="connsiteY6" fmla="*/ 2917436 h 2917811"/>
              <a:gd name="connsiteX7" fmla="*/ 374 w 2917810"/>
              <a:gd name="connsiteY7" fmla="*/ 14813 h 2917811"/>
              <a:gd name="connsiteX8" fmla="*/ 0 w 2917810"/>
              <a:gd name="connsiteY8" fmla="*/ 0 h 29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7810" h="2917811">
                <a:moveTo>
                  <a:pt x="0" y="0"/>
                </a:moveTo>
                <a:lnTo>
                  <a:pt x="2273904" y="0"/>
                </a:lnTo>
                <a:lnTo>
                  <a:pt x="2276712" y="18399"/>
                </a:lnTo>
                <a:cubicBezTo>
                  <a:pt x="2340671" y="330958"/>
                  <a:pt x="2586852" y="577140"/>
                  <a:pt x="2899411" y="641098"/>
                </a:cubicBezTo>
                <a:lnTo>
                  <a:pt x="2917810" y="643906"/>
                </a:lnTo>
                <a:lnTo>
                  <a:pt x="2917810" y="2917811"/>
                </a:lnTo>
                <a:lnTo>
                  <a:pt x="2902997" y="2917436"/>
                </a:lnTo>
                <a:cubicBezTo>
                  <a:pt x="1336143" y="2838012"/>
                  <a:pt x="79799" y="1581668"/>
                  <a:pt x="374" y="14813"/>
                </a:cubicBez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Рисунок 11"/>
          <p:cNvSpPr>
            <a:spLocks noGrp="1"/>
          </p:cNvSpPr>
          <p:nvPr>
            <p:ph type="pic" sz="quarter" idx="19"/>
          </p:nvPr>
        </p:nvSpPr>
        <p:spPr>
          <a:xfrm>
            <a:off x="4620419" y="3814312"/>
            <a:ext cx="2085182" cy="2085182"/>
          </a:xfrm>
          <a:custGeom>
            <a:avLst/>
            <a:gdLst>
              <a:gd name="connsiteX0" fmla="*/ 643906 w 2917811"/>
              <a:gd name="connsiteY0" fmla="*/ 0 h 2917811"/>
              <a:gd name="connsiteX1" fmla="*/ 2917811 w 2917811"/>
              <a:gd name="connsiteY1" fmla="*/ 0 h 2917811"/>
              <a:gd name="connsiteX2" fmla="*/ 2917436 w 2917811"/>
              <a:gd name="connsiteY2" fmla="*/ 14813 h 2917811"/>
              <a:gd name="connsiteX3" fmla="*/ 14813 w 2917811"/>
              <a:gd name="connsiteY3" fmla="*/ 2917436 h 2917811"/>
              <a:gd name="connsiteX4" fmla="*/ 0 w 2917811"/>
              <a:gd name="connsiteY4" fmla="*/ 2917811 h 2917811"/>
              <a:gd name="connsiteX5" fmla="*/ 0 w 2917811"/>
              <a:gd name="connsiteY5" fmla="*/ 643906 h 2917811"/>
              <a:gd name="connsiteX6" fmla="*/ 18399 w 2917811"/>
              <a:gd name="connsiteY6" fmla="*/ 641098 h 2917811"/>
              <a:gd name="connsiteX7" fmla="*/ 641098 w 2917811"/>
              <a:gd name="connsiteY7" fmla="*/ 18399 h 2917811"/>
              <a:gd name="connsiteX8" fmla="*/ 643906 w 2917811"/>
              <a:gd name="connsiteY8" fmla="*/ 0 h 29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17811" h="2917811">
                <a:moveTo>
                  <a:pt x="643906" y="0"/>
                </a:moveTo>
                <a:lnTo>
                  <a:pt x="2917811" y="0"/>
                </a:lnTo>
                <a:lnTo>
                  <a:pt x="2917436" y="14813"/>
                </a:lnTo>
                <a:cubicBezTo>
                  <a:pt x="2838012" y="1581668"/>
                  <a:pt x="1581668" y="2838012"/>
                  <a:pt x="14813" y="2917436"/>
                </a:cubicBezTo>
                <a:lnTo>
                  <a:pt x="0" y="2917811"/>
                </a:lnTo>
                <a:lnTo>
                  <a:pt x="0" y="643906"/>
                </a:lnTo>
                <a:lnTo>
                  <a:pt x="18399" y="641098"/>
                </a:lnTo>
                <a:cubicBezTo>
                  <a:pt x="330958" y="577140"/>
                  <a:pt x="577139" y="330958"/>
                  <a:pt x="641098" y="18399"/>
                </a:cubicBezTo>
                <a:lnTo>
                  <a:pt x="643906" y="0"/>
                </a:lnTo>
                <a:close/>
              </a:path>
            </a:pathLst>
          </a:cu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037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аймлайн с фотографи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888251"/>
            <a:ext cx="3905250" cy="5541300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64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оутбу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922814" y="2343150"/>
            <a:ext cx="3241221" cy="1804307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1203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оутбук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833257" y="2294164"/>
            <a:ext cx="4367893" cy="2383971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8274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траница сай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32707" y="1836964"/>
            <a:ext cx="4808424" cy="3597049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0066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март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890407" y="2245180"/>
            <a:ext cx="3437163" cy="5666014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7164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мартфон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804849" y="3240316"/>
            <a:ext cx="1536298" cy="2540000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592146" y="3240316"/>
            <a:ext cx="1536298" cy="2540000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268139" y="3240316"/>
            <a:ext cx="1536298" cy="2540000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2031619" y="3240316"/>
            <a:ext cx="1536298" cy="2540000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55626" y="3240316"/>
            <a:ext cx="1536298" cy="2540000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9628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а монито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211036" y="2310493"/>
            <a:ext cx="3037114" cy="1714500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021036" y="2310493"/>
            <a:ext cx="3037114" cy="1714500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00660" y="1"/>
            <a:ext cx="7198946" cy="872061"/>
          </a:xfrm>
          <a:prstGeom prst="rect">
            <a:avLst/>
          </a:prstGeom>
        </p:spPr>
        <p:txBody>
          <a:bodyPr anchor="ctr"/>
          <a:lstStyle>
            <a:lvl1pPr>
              <a:defRPr sz="175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charset="0"/>
              </a:defRPr>
            </a:lvl1pPr>
          </a:lstStyle>
          <a:p>
            <a:r>
              <a:rPr lang="ru-RU" dirty="0"/>
              <a:t>Название слайда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677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AE44-A340-45AF-BBEA-AD543A4C4B5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03C4-2E8F-4FB5-880F-78523509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9375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на весь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pattFill prst="wdUpDiag">
            <a:fgClr>
              <a:schemeClr val="accent6">
                <a:lumMod val="20000"/>
                <a:lumOff val="80000"/>
              </a:schemeClr>
            </a:fgClr>
            <a:bgClr>
              <a:srgbClr val="FFFFFF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130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AE44-A340-45AF-BBEA-AD543A4C4B5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03C4-2E8F-4FB5-880F-78523509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547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AE44-A340-45AF-BBEA-AD543A4C4B5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03C4-2E8F-4FB5-880F-78523509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976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AE44-A340-45AF-BBEA-AD543A4C4B5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03C4-2E8F-4FB5-880F-78523509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370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4AE44-A340-45AF-BBEA-AD543A4C4B5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C03C4-2E8F-4FB5-880F-78523509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68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theme" Target="../theme/theme2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image" Target="../media/image2.jp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4AE44-A340-45AF-BBEA-AD543A4C4B53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C03C4-2E8F-4FB5-880F-78523509D1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74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9882" y="6602731"/>
            <a:ext cx="4638294" cy="25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Название презентации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5260" y="6602730"/>
            <a:ext cx="632460" cy="25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93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512" y="1556792"/>
            <a:ext cx="8772212" cy="19442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/>
              <a:t>новороссийская таможня</a:t>
            </a:r>
            <a:br>
              <a:rPr lang="ru-RU" sz="2800" dirty="0"/>
            </a:br>
            <a:r>
              <a:rPr lang="ru-RU" sz="2800" dirty="0"/>
              <a:t>новороссийский </a:t>
            </a:r>
            <a:br>
              <a:rPr lang="ru-RU" sz="2800" dirty="0"/>
            </a:br>
            <a:r>
              <a:rPr lang="ru-RU" sz="2800" dirty="0"/>
              <a:t>юго-восточный таможенный </a:t>
            </a:r>
            <a:r>
              <a:rPr lang="ru-RU" sz="2800" dirty="0" smtClean="0"/>
              <a:t>пост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ДОКЛАД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000" dirty="0" smtClean="0"/>
              <a:t>Совершение </a:t>
            </a:r>
            <a:r>
              <a:rPr lang="ru-RU" sz="2000" dirty="0"/>
              <a:t>таможенных операций и проведение таможенного контроля в отношении транспортных средств, грузов (товаров), перемещаемых через таможенную границу Евразийского экономического союза на </a:t>
            </a:r>
            <a:r>
              <a:rPr lang="ru-RU" sz="2000" dirty="0" smtClean="0"/>
              <a:t>судах </a:t>
            </a:r>
            <a:r>
              <a:rPr lang="ru-RU" sz="2000" dirty="0"/>
              <a:t>типа «</a:t>
            </a:r>
            <a:r>
              <a:rPr lang="ru-RU" sz="2000" dirty="0" err="1"/>
              <a:t>Ро-Ро</a:t>
            </a:r>
            <a:r>
              <a:rPr lang="ru-RU" sz="2000" dirty="0"/>
              <a:t>» на участке  ООО «Контейнерный терминал «НУТЭП»» и использование удаленной площадки СВХ «Рускон-2» в качестве иного места прибытия/убытия  товаров.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2800" dirty="0"/>
              <a:t/>
            </a:r>
            <a:br>
              <a:rPr lang="ru-RU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007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dirty="0">
                <a:solidFill>
                  <a:srgbClr val="000000">
                    <a:tint val="75000"/>
                  </a:srgbClr>
                </a:solidFill>
              </a:rPr>
              <a:t>Новороссийский юго-восточный таможенный </a:t>
            </a:r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пост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39190" y="3701972"/>
            <a:ext cx="262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/>
            <a:r>
              <a:rPr lang="ru-RU" sz="700" i="1" dirty="0">
                <a:solidFill>
                  <a:srgbClr val="FFFF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rPr>
              <a:t>62%</a:t>
            </a:r>
            <a:endParaRPr lang="ru-RU" sz="700" i="1" spc="-75" dirty="0">
              <a:solidFill>
                <a:srgbClr val="FFFFFF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3" b="-19267"/>
          <a:stretch/>
        </p:blipFill>
        <p:spPr bwMode="auto">
          <a:xfrm>
            <a:off x="0" y="899999"/>
            <a:ext cx="8136000" cy="608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5733206"/>
            <a:ext cx="8136000" cy="93610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В соответствии с планом мероприятий (дорожная карта) 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перед  </a:t>
            </a: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таможенным органом поставлена задача  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           обеспечить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оптимизацию всех видов </a:t>
            </a: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контроля 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при обработке внешнеторговых потоков с целью достижения следующих целевых  параметров:</a:t>
            </a:r>
          </a:p>
          <a:p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  </a:t>
            </a: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    не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более 15 минут на обработку одного автотранспортного средства, </a:t>
            </a:r>
          </a:p>
          <a:p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    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не более 24 часов на обработку одного парома с момента захода судна в порт</a:t>
            </a:r>
          </a:p>
        </p:txBody>
      </p:sp>
      <p:grpSp>
        <p:nvGrpSpPr>
          <p:cNvPr id="66" name="Рисунок 237">
            <a:extLst>
              <a:ext uri="{FF2B5EF4-FFF2-40B4-BE49-F238E27FC236}">
                <a16:creationId xmlns="" xmlns:a16="http://schemas.microsoft.com/office/drawing/2014/main" id="{ABB00BDA-F727-A44A-9FD1-F37166D80336}"/>
              </a:ext>
            </a:extLst>
          </p:cNvPr>
          <p:cNvGrpSpPr/>
          <p:nvPr/>
        </p:nvGrpSpPr>
        <p:grpSpPr>
          <a:xfrm>
            <a:off x="7373277" y="6201258"/>
            <a:ext cx="698838" cy="393176"/>
            <a:chOff x="4683537" y="2634329"/>
            <a:chExt cx="2825020" cy="1589388"/>
          </a:xfrm>
        </p:grpSpPr>
        <p:sp>
          <p:nvSpPr>
            <p:cNvPr id="67" name="Полилиния 66">
              <a:extLst>
                <a:ext uri="{FF2B5EF4-FFF2-40B4-BE49-F238E27FC236}">
                  <a16:creationId xmlns="" xmlns:a16="http://schemas.microsoft.com/office/drawing/2014/main" id="{6FBB9A69-C198-AD43-80E1-4CBEC8155AC4}"/>
                </a:ext>
              </a:extLst>
            </p:cNvPr>
            <p:cNvSpPr/>
            <p:nvPr/>
          </p:nvSpPr>
          <p:spPr>
            <a:xfrm>
              <a:off x="5342572" y="3852767"/>
              <a:ext cx="1278255" cy="164401"/>
            </a:xfrm>
            <a:custGeom>
              <a:avLst/>
              <a:gdLst>
                <a:gd name="connsiteX0" fmla="*/ 1278255 w 1278255"/>
                <a:gd name="connsiteY0" fmla="*/ 0 h 164401"/>
                <a:gd name="connsiteX1" fmla="*/ 1278255 w 1278255"/>
                <a:gd name="connsiteY1" fmla="*/ 164402 h 164401"/>
                <a:gd name="connsiteX2" fmla="*/ 17621 w 1278255"/>
                <a:gd name="connsiteY2" fmla="*/ 164402 h 164401"/>
                <a:gd name="connsiteX3" fmla="*/ 23622 w 1278255"/>
                <a:gd name="connsiteY3" fmla="*/ 108776 h 164401"/>
                <a:gd name="connsiteX4" fmla="*/ 0 w 1278255"/>
                <a:gd name="connsiteY4" fmla="*/ 0 h 16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255" h="164401">
                  <a:moveTo>
                    <a:pt x="1278255" y="0"/>
                  </a:moveTo>
                  <a:lnTo>
                    <a:pt x="1278255" y="164402"/>
                  </a:lnTo>
                  <a:lnTo>
                    <a:pt x="17621" y="164402"/>
                  </a:lnTo>
                  <a:cubicBezTo>
                    <a:pt x="21650" y="146133"/>
                    <a:pt x="23670" y="127483"/>
                    <a:pt x="23622" y="108776"/>
                  </a:cubicBezTo>
                  <a:cubicBezTo>
                    <a:pt x="23660" y="71238"/>
                    <a:pt x="15602" y="34138"/>
                    <a:pt x="0" y="0"/>
                  </a:cubicBezTo>
                  <a:close/>
                </a:path>
              </a:pathLst>
            </a:custGeom>
            <a:solidFill>
              <a:srgbClr val="FFF7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68" name="Полилиния 67">
              <a:extLst>
                <a:ext uri="{FF2B5EF4-FFF2-40B4-BE49-F238E27FC236}">
                  <a16:creationId xmlns="" xmlns:a16="http://schemas.microsoft.com/office/drawing/2014/main" id="{93F8832C-6DB7-3843-BCB1-4384A4C022FC}"/>
                </a:ext>
              </a:extLst>
            </p:cNvPr>
            <p:cNvSpPr/>
            <p:nvPr/>
          </p:nvSpPr>
          <p:spPr>
            <a:xfrm>
              <a:off x="6620827" y="2940462"/>
              <a:ext cx="887729" cy="912304"/>
            </a:xfrm>
            <a:custGeom>
              <a:avLst/>
              <a:gdLst>
                <a:gd name="connsiteX0" fmla="*/ 887730 w 887729"/>
                <a:gd name="connsiteY0" fmla="*/ 566737 h 912304"/>
                <a:gd name="connsiteX1" fmla="*/ 887730 w 887729"/>
                <a:gd name="connsiteY1" fmla="*/ 912304 h 912304"/>
                <a:gd name="connsiteX2" fmla="*/ 654082 w 887729"/>
                <a:gd name="connsiteY2" fmla="*/ 912304 h 912304"/>
                <a:gd name="connsiteX3" fmla="*/ 306943 w 887729"/>
                <a:gd name="connsiteY3" fmla="*/ 782622 h 912304"/>
                <a:gd name="connsiteX4" fmla="*/ 177260 w 887729"/>
                <a:gd name="connsiteY4" fmla="*/ 912304 h 912304"/>
                <a:gd name="connsiteX5" fmla="*/ 0 w 887729"/>
                <a:gd name="connsiteY5" fmla="*/ 912304 h 912304"/>
                <a:gd name="connsiteX6" fmla="*/ 0 w 887729"/>
                <a:gd name="connsiteY6" fmla="*/ 0 h 912304"/>
                <a:gd name="connsiteX7" fmla="*/ 401669 w 887729"/>
                <a:gd name="connsiteY7" fmla="*/ 0 h 912304"/>
                <a:gd name="connsiteX8" fmla="*/ 493586 w 887729"/>
                <a:gd name="connsiteY8" fmla="*/ 45720 h 912304"/>
                <a:gd name="connsiteX9" fmla="*/ 587026 w 887729"/>
                <a:gd name="connsiteY9" fmla="*/ 169545 h 912304"/>
                <a:gd name="connsiteX10" fmla="*/ 212598 w 887729"/>
                <a:gd name="connsiteY10" fmla="*/ 169545 h 912304"/>
                <a:gd name="connsiteX11" fmla="*/ 153638 w 887729"/>
                <a:gd name="connsiteY11" fmla="*/ 228505 h 912304"/>
                <a:gd name="connsiteX12" fmla="*/ 153638 w 887729"/>
                <a:gd name="connsiteY12" fmla="*/ 434626 h 912304"/>
                <a:gd name="connsiteX13" fmla="*/ 212598 w 887729"/>
                <a:gd name="connsiteY13" fmla="*/ 493585 h 912304"/>
                <a:gd name="connsiteX14" fmla="*/ 832199 w 887729"/>
                <a:gd name="connsiteY14" fmla="*/ 493585 h 91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87729" h="912304">
                  <a:moveTo>
                    <a:pt x="887730" y="566737"/>
                  </a:moveTo>
                  <a:lnTo>
                    <a:pt x="887730" y="912304"/>
                  </a:lnTo>
                  <a:lnTo>
                    <a:pt x="654082" y="912304"/>
                  </a:lnTo>
                  <a:cubicBezTo>
                    <a:pt x="594036" y="780631"/>
                    <a:pt x="438617" y="722576"/>
                    <a:pt x="306943" y="782622"/>
                  </a:cubicBezTo>
                  <a:cubicBezTo>
                    <a:pt x="249507" y="808815"/>
                    <a:pt x="203454" y="854869"/>
                    <a:pt x="177260" y="912304"/>
                  </a:cubicBezTo>
                  <a:lnTo>
                    <a:pt x="0" y="912304"/>
                  </a:lnTo>
                  <a:lnTo>
                    <a:pt x="0" y="0"/>
                  </a:lnTo>
                  <a:lnTo>
                    <a:pt x="401669" y="0"/>
                  </a:lnTo>
                  <a:cubicBezTo>
                    <a:pt x="437779" y="-19"/>
                    <a:pt x="471811" y="16907"/>
                    <a:pt x="493586" y="45720"/>
                  </a:cubicBezTo>
                  <a:lnTo>
                    <a:pt x="587026" y="169545"/>
                  </a:lnTo>
                  <a:lnTo>
                    <a:pt x="212598" y="169545"/>
                  </a:lnTo>
                  <a:cubicBezTo>
                    <a:pt x="180032" y="169545"/>
                    <a:pt x="153638" y="195939"/>
                    <a:pt x="153638" y="228505"/>
                  </a:cubicBezTo>
                  <a:lnTo>
                    <a:pt x="153638" y="434626"/>
                  </a:lnTo>
                  <a:cubicBezTo>
                    <a:pt x="153638" y="467192"/>
                    <a:pt x="180032" y="493585"/>
                    <a:pt x="212598" y="493585"/>
                  </a:cubicBezTo>
                  <a:lnTo>
                    <a:pt x="832199" y="493585"/>
                  </a:lnTo>
                  <a:close/>
                </a:path>
              </a:pathLst>
            </a:custGeom>
            <a:solidFill>
              <a:srgbClr val="FFF7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69" name="Полилиния 68">
              <a:extLst>
                <a:ext uri="{FF2B5EF4-FFF2-40B4-BE49-F238E27FC236}">
                  <a16:creationId xmlns="" xmlns:a16="http://schemas.microsoft.com/office/drawing/2014/main" id="{168430CC-9A05-4E44-BCA6-FE96FB8B086C}"/>
                </a:ext>
              </a:extLst>
            </p:cNvPr>
            <p:cNvSpPr/>
            <p:nvPr/>
          </p:nvSpPr>
          <p:spPr>
            <a:xfrm>
              <a:off x="4946523" y="3803999"/>
              <a:ext cx="315086" cy="315087"/>
            </a:xfrm>
            <a:custGeom>
              <a:avLst/>
              <a:gdLst>
                <a:gd name="connsiteX0" fmla="*/ 315087 w 315086"/>
                <a:gd name="connsiteY0" fmla="*/ 157544 h 315087"/>
                <a:gd name="connsiteX1" fmla="*/ 157544 w 315086"/>
                <a:gd name="connsiteY1" fmla="*/ 315087 h 315087"/>
                <a:gd name="connsiteX2" fmla="*/ 0 w 315086"/>
                <a:gd name="connsiteY2" fmla="*/ 157544 h 315087"/>
                <a:gd name="connsiteX3" fmla="*/ 157544 w 315086"/>
                <a:gd name="connsiteY3" fmla="*/ 0 h 315087"/>
                <a:gd name="connsiteX4" fmla="*/ 315087 w 315086"/>
                <a:gd name="connsiteY4" fmla="*/ 157544 h 3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086" h="315087">
                  <a:moveTo>
                    <a:pt x="315087" y="157544"/>
                  </a:moveTo>
                  <a:cubicBezTo>
                    <a:pt x="315087" y="244552"/>
                    <a:pt x="244552" y="315087"/>
                    <a:pt x="157544" y="315087"/>
                  </a:cubicBezTo>
                  <a:cubicBezTo>
                    <a:pt x="70535" y="315087"/>
                    <a:pt x="0" y="244552"/>
                    <a:pt x="0" y="157544"/>
                  </a:cubicBezTo>
                  <a:cubicBezTo>
                    <a:pt x="0" y="70535"/>
                    <a:pt x="70535" y="0"/>
                    <a:pt x="157544" y="0"/>
                  </a:cubicBezTo>
                  <a:cubicBezTo>
                    <a:pt x="244552" y="0"/>
                    <a:pt x="315087" y="70535"/>
                    <a:pt x="315087" y="157544"/>
                  </a:cubicBezTo>
                  <a:close/>
                </a:path>
              </a:pathLst>
            </a:custGeom>
            <a:solidFill>
              <a:srgbClr val="FFDF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70" name="Полилиния 69">
              <a:extLst>
                <a:ext uri="{FF2B5EF4-FFF2-40B4-BE49-F238E27FC236}">
                  <a16:creationId xmlns="" xmlns:a16="http://schemas.microsoft.com/office/drawing/2014/main" id="{D48175E9-6308-4248-A882-9512D396D19E}"/>
                </a:ext>
              </a:extLst>
            </p:cNvPr>
            <p:cNvSpPr/>
            <p:nvPr/>
          </p:nvSpPr>
          <p:spPr>
            <a:xfrm>
              <a:off x="6774368" y="3692440"/>
              <a:ext cx="524163" cy="531056"/>
            </a:xfrm>
            <a:custGeom>
              <a:avLst/>
              <a:gdLst>
                <a:gd name="connsiteX0" fmla="*/ 524163 w 524163"/>
                <a:gd name="connsiteY0" fmla="*/ 269102 h 531056"/>
                <a:gd name="connsiteX1" fmla="*/ 518162 w 524163"/>
                <a:gd name="connsiteY1" fmla="*/ 324728 h 531056"/>
                <a:gd name="connsiteX2" fmla="*/ 206370 w 524163"/>
                <a:gd name="connsiteY2" fmla="*/ 525001 h 531056"/>
                <a:gd name="connsiteX3" fmla="*/ 6098 w 524163"/>
                <a:gd name="connsiteY3" fmla="*/ 324728 h 531056"/>
                <a:gd name="connsiteX4" fmla="*/ 97 w 524163"/>
                <a:gd name="connsiteY4" fmla="*/ 269102 h 531056"/>
                <a:gd name="connsiteX5" fmla="*/ 254967 w 524163"/>
                <a:gd name="connsiteY5" fmla="*/ 97 h 531056"/>
                <a:gd name="connsiteX6" fmla="*/ 523972 w 524163"/>
                <a:gd name="connsiteY6" fmla="*/ 254976 h 531056"/>
                <a:gd name="connsiteX7" fmla="*/ 523972 w 524163"/>
                <a:gd name="connsiteY7" fmla="*/ 269102 h 531056"/>
                <a:gd name="connsiteX8" fmla="*/ 419388 w 524163"/>
                <a:gd name="connsiteY8" fmla="*/ 269102 h 531056"/>
                <a:gd name="connsiteX9" fmla="*/ 261844 w 524163"/>
                <a:gd name="connsiteY9" fmla="*/ 111558 h 531056"/>
                <a:gd name="connsiteX10" fmla="*/ 104301 w 524163"/>
                <a:gd name="connsiteY10" fmla="*/ 269102 h 531056"/>
                <a:gd name="connsiteX11" fmla="*/ 261844 w 524163"/>
                <a:gd name="connsiteY11" fmla="*/ 426646 h 531056"/>
                <a:gd name="connsiteX12" fmla="*/ 419673 w 524163"/>
                <a:gd name="connsiteY12" fmla="*/ 269578 h 531056"/>
                <a:gd name="connsiteX13" fmla="*/ 419673 w 524163"/>
                <a:gd name="connsiteY13" fmla="*/ 269102 h 531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4163" h="531056">
                  <a:moveTo>
                    <a:pt x="524163" y="269102"/>
                  </a:moveTo>
                  <a:cubicBezTo>
                    <a:pt x="524210" y="287809"/>
                    <a:pt x="522191" y="306459"/>
                    <a:pt x="518162" y="324728"/>
                  </a:cubicBezTo>
                  <a:cubicBezTo>
                    <a:pt x="487368" y="466127"/>
                    <a:pt x="347779" y="555795"/>
                    <a:pt x="206370" y="525001"/>
                  </a:cubicBezTo>
                  <a:cubicBezTo>
                    <a:pt x="106177" y="503188"/>
                    <a:pt x="27920" y="424922"/>
                    <a:pt x="6098" y="324728"/>
                  </a:cubicBezTo>
                  <a:cubicBezTo>
                    <a:pt x="2069" y="306459"/>
                    <a:pt x="50" y="287809"/>
                    <a:pt x="97" y="269102"/>
                  </a:cubicBezTo>
                  <a:cubicBezTo>
                    <a:pt x="-3808" y="124436"/>
                    <a:pt x="110301" y="4002"/>
                    <a:pt x="254967" y="97"/>
                  </a:cubicBezTo>
                  <a:cubicBezTo>
                    <a:pt x="399633" y="-3799"/>
                    <a:pt x="520067" y="110311"/>
                    <a:pt x="523972" y="254976"/>
                  </a:cubicBezTo>
                  <a:cubicBezTo>
                    <a:pt x="524096" y="259682"/>
                    <a:pt x="524096" y="264396"/>
                    <a:pt x="523972" y="269102"/>
                  </a:cubicBezTo>
                  <a:close/>
                  <a:moveTo>
                    <a:pt x="419388" y="269102"/>
                  </a:moveTo>
                  <a:cubicBezTo>
                    <a:pt x="419388" y="182091"/>
                    <a:pt x="348855" y="111558"/>
                    <a:pt x="261844" y="111558"/>
                  </a:cubicBezTo>
                  <a:cubicBezTo>
                    <a:pt x="174833" y="111558"/>
                    <a:pt x="104301" y="182091"/>
                    <a:pt x="104301" y="269102"/>
                  </a:cubicBezTo>
                  <a:cubicBezTo>
                    <a:pt x="104301" y="356113"/>
                    <a:pt x="174833" y="426646"/>
                    <a:pt x="261844" y="426646"/>
                  </a:cubicBezTo>
                  <a:cubicBezTo>
                    <a:pt x="348798" y="426855"/>
                    <a:pt x="419464" y="356532"/>
                    <a:pt x="419673" y="269578"/>
                  </a:cubicBezTo>
                  <a:cubicBezTo>
                    <a:pt x="419673" y="269416"/>
                    <a:pt x="419673" y="269264"/>
                    <a:pt x="419673" y="269102"/>
                  </a:cubicBezTo>
                  <a:close/>
                </a:path>
              </a:pathLst>
            </a:custGeom>
            <a:solidFill>
              <a:srgbClr val="009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71" name="Полилиния 70">
              <a:extLst>
                <a:ext uri="{FF2B5EF4-FFF2-40B4-BE49-F238E27FC236}">
                  <a16:creationId xmlns="" xmlns:a16="http://schemas.microsoft.com/office/drawing/2014/main" id="{B1E75D40-F5A5-E24A-A268-B42E00B640C1}"/>
                </a:ext>
              </a:extLst>
            </p:cNvPr>
            <p:cNvSpPr/>
            <p:nvPr/>
          </p:nvSpPr>
          <p:spPr>
            <a:xfrm>
              <a:off x="4842032" y="3699595"/>
              <a:ext cx="524162" cy="524122"/>
            </a:xfrm>
            <a:custGeom>
              <a:avLst/>
              <a:gdLst>
                <a:gd name="connsiteX0" fmla="*/ 500540 w 524162"/>
                <a:gd name="connsiteY0" fmla="*/ 153172 h 524122"/>
                <a:gd name="connsiteX1" fmla="*/ 524162 w 524162"/>
                <a:gd name="connsiteY1" fmla="*/ 261947 h 524122"/>
                <a:gd name="connsiteX2" fmla="*/ 518161 w 524162"/>
                <a:gd name="connsiteY2" fmla="*/ 317573 h 524122"/>
                <a:gd name="connsiteX3" fmla="*/ 206541 w 524162"/>
                <a:gd name="connsiteY3" fmla="*/ 518112 h 524122"/>
                <a:gd name="connsiteX4" fmla="*/ 6002 w 524162"/>
                <a:gd name="connsiteY4" fmla="*/ 317573 h 524122"/>
                <a:gd name="connsiteX5" fmla="*/ 1 w 524162"/>
                <a:gd name="connsiteY5" fmla="*/ 261947 h 524122"/>
                <a:gd name="connsiteX6" fmla="*/ 262310 w 524162"/>
                <a:gd name="connsiteY6" fmla="*/ 0 h 524122"/>
                <a:gd name="connsiteX7" fmla="*/ 500540 w 524162"/>
                <a:gd name="connsiteY7" fmla="*/ 153172 h 524122"/>
                <a:gd name="connsiteX8" fmla="*/ 419577 w 524162"/>
                <a:gd name="connsiteY8" fmla="*/ 261947 h 524122"/>
                <a:gd name="connsiteX9" fmla="*/ 262034 w 524162"/>
                <a:gd name="connsiteY9" fmla="*/ 104404 h 524122"/>
                <a:gd name="connsiteX10" fmla="*/ 104490 w 524162"/>
                <a:gd name="connsiteY10" fmla="*/ 261947 h 524122"/>
                <a:gd name="connsiteX11" fmla="*/ 262034 w 524162"/>
                <a:gd name="connsiteY11" fmla="*/ 419491 h 524122"/>
                <a:gd name="connsiteX12" fmla="*/ 419577 w 524162"/>
                <a:gd name="connsiteY12" fmla="*/ 262138 h 524122"/>
                <a:gd name="connsiteX13" fmla="*/ 419577 w 524162"/>
                <a:gd name="connsiteY13" fmla="*/ 261947 h 52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4162" h="524122">
                  <a:moveTo>
                    <a:pt x="500540" y="153172"/>
                  </a:moveTo>
                  <a:cubicBezTo>
                    <a:pt x="516141" y="187309"/>
                    <a:pt x="524200" y="224409"/>
                    <a:pt x="524162" y="261947"/>
                  </a:cubicBezTo>
                  <a:cubicBezTo>
                    <a:pt x="524209" y="280654"/>
                    <a:pt x="522190" y="299304"/>
                    <a:pt x="518161" y="317573"/>
                  </a:cubicBezTo>
                  <a:cubicBezTo>
                    <a:pt x="487490" y="459000"/>
                    <a:pt x="347968" y="548792"/>
                    <a:pt x="206541" y="518112"/>
                  </a:cubicBezTo>
                  <a:cubicBezTo>
                    <a:pt x="106167" y="496348"/>
                    <a:pt x="27766" y="417948"/>
                    <a:pt x="6002" y="317573"/>
                  </a:cubicBezTo>
                  <a:cubicBezTo>
                    <a:pt x="1973" y="299304"/>
                    <a:pt x="-47" y="280654"/>
                    <a:pt x="1" y="261947"/>
                  </a:cubicBezTo>
                  <a:cubicBezTo>
                    <a:pt x="96" y="117177"/>
                    <a:pt x="117539" y="-105"/>
                    <a:pt x="262310" y="0"/>
                  </a:cubicBezTo>
                  <a:cubicBezTo>
                    <a:pt x="364847" y="67"/>
                    <a:pt x="457925" y="59912"/>
                    <a:pt x="500540" y="153172"/>
                  </a:cubicBezTo>
                  <a:close/>
                  <a:moveTo>
                    <a:pt x="419577" y="261947"/>
                  </a:moveTo>
                  <a:cubicBezTo>
                    <a:pt x="419577" y="174936"/>
                    <a:pt x="349044" y="104404"/>
                    <a:pt x="262034" y="104404"/>
                  </a:cubicBezTo>
                  <a:cubicBezTo>
                    <a:pt x="175023" y="104404"/>
                    <a:pt x="104490" y="174936"/>
                    <a:pt x="104490" y="261947"/>
                  </a:cubicBezTo>
                  <a:cubicBezTo>
                    <a:pt x="104490" y="348958"/>
                    <a:pt x="175023" y="419491"/>
                    <a:pt x="262034" y="419491"/>
                  </a:cubicBezTo>
                  <a:cubicBezTo>
                    <a:pt x="348987" y="419548"/>
                    <a:pt x="419520" y="349091"/>
                    <a:pt x="419577" y="262138"/>
                  </a:cubicBezTo>
                  <a:cubicBezTo>
                    <a:pt x="419577" y="262071"/>
                    <a:pt x="419577" y="262014"/>
                    <a:pt x="419577" y="261947"/>
                  </a:cubicBezTo>
                  <a:close/>
                </a:path>
              </a:pathLst>
            </a:custGeom>
            <a:solidFill>
              <a:srgbClr val="009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72" name="Полилиния 71">
              <a:extLst>
                <a:ext uri="{FF2B5EF4-FFF2-40B4-BE49-F238E27FC236}">
                  <a16:creationId xmlns="" xmlns:a16="http://schemas.microsoft.com/office/drawing/2014/main" id="{84BE67B9-2DBF-2342-A2B0-9858DD4F951C}"/>
                </a:ext>
              </a:extLst>
            </p:cNvPr>
            <p:cNvSpPr/>
            <p:nvPr/>
          </p:nvSpPr>
          <p:spPr>
            <a:xfrm>
              <a:off x="6878955" y="3803999"/>
              <a:ext cx="315087" cy="315087"/>
            </a:xfrm>
            <a:custGeom>
              <a:avLst/>
              <a:gdLst>
                <a:gd name="connsiteX0" fmla="*/ 315087 w 315087"/>
                <a:gd name="connsiteY0" fmla="*/ 157544 h 315087"/>
                <a:gd name="connsiteX1" fmla="*/ 157543 w 315087"/>
                <a:gd name="connsiteY1" fmla="*/ 315087 h 315087"/>
                <a:gd name="connsiteX2" fmla="*/ 0 w 315087"/>
                <a:gd name="connsiteY2" fmla="*/ 157544 h 315087"/>
                <a:gd name="connsiteX3" fmla="*/ 157543 w 315087"/>
                <a:gd name="connsiteY3" fmla="*/ 0 h 315087"/>
                <a:gd name="connsiteX4" fmla="*/ 315087 w 315087"/>
                <a:gd name="connsiteY4" fmla="*/ 157544 h 3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087" h="315087">
                  <a:moveTo>
                    <a:pt x="315087" y="157544"/>
                  </a:moveTo>
                  <a:cubicBezTo>
                    <a:pt x="315087" y="244552"/>
                    <a:pt x="244552" y="315087"/>
                    <a:pt x="157543" y="315087"/>
                  </a:cubicBezTo>
                  <a:cubicBezTo>
                    <a:pt x="70534" y="315087"/>
                    <a:pt x="0" y="244552"/>
                    <a:pt x="0" y="157544"/>
                  </a:cubicBezTo>
                  <a:cubicBezTo>
                    <a:pt x="0" y="70535"/>
                    <a:pt x="70534" y="0"/>
                    <a:pt x="157543" y="0"/>
                  </a:cubicBezTo>
                  <a:cubicBezTo>
                    <a:pt x="244552" y="0"/>
                    <a:pt x="315087" y="70535"/>
                    <a:pt x="315087" y="157544"/>
                  </a:cubicBezTo>
                  <a:close/>
                </a:path>
              </a:pathLst>
            </a:custGeom>
            <a:solidFill>
              <a:srgbClr val="FFDF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73" name="Полилиния 72">
              <a:extLst>
                <a:ext uri="{FF2B5EF4-FFF2-40B4-BE49-F238E27FC236}">
                  <a16:creationId xmlns="" xmlns:a16="http://schemas.microsoft.com/office/drawing/2014/main" id="{2C0B0624-497C-1840-8414-44AEAADAFD8B}"/>
                </a:ext>
              </a:extLst>
            </p:cNvPr>
            <p:cNvSpPr/>
            <p:nvPr/>
          </p:nvSpPr>
          <p:spPr>
            <a:xfrm>
              <a:off x="4683537" y="2774727"/>
              <a:ext cx="1937289" cy="1078039"/>
            </a:xfrm>
            <a:custGeom>
              <a:avLst/>
              <a:gdLst>
                <a:gd name="connsiteX0" fmla="*/ 1937290 w 1937289"/>
                <a:gd name="connsiteY0" fmla="*/ 165735 h 1078039"/>
                <a:gd name="connsiteX1" fmla="*/ 1937290 w 1937289"/>
                <a:gd name="connsiteY1" fmla="*/ 1078039 h 1078039"/>
                <a:gd name="connsiteX2" fmla="*/ 659035 w 1937289"/>
                <a:gd name="connsiteY2" fmla="*/ 1078039 h 1078039"/>
                <a:gd name="connsiteX3" fmla="*/ 311725 w 1937289"/>
                <a:gd name="connsiteY3" fmla="*/ 948433 h 1078039"/>
                <a:gd name="connsiteX4" fmla="*/ 182118 w 1937289"/>
                <a:gd name="connsiteY4" fmla="*/ 1078039 h 1078039"/>
                <a:gd name="connsiteX5" fmla="*/ 0 w 1937289"/>
                <a:gd name="connsiteY5" fmla="*/ 1078039 h 1078039"/>
                <a:gd name="connsiteX6" fmla="*/ 0 w 1937289"/>
                <a:gd name="connsiteY6" fmla="*/ 0 h 1078039"/>
                <a:gd name="connsiteX7" fmla="*/ 1937290 w 1937289"/>
                <a:gd name="connsiteY7" fmla="*/ 0 h 1078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37289" h="1078039">
                  <a:moveTo>
                    <a:pt x="1937290" y="165735"/>
                  </a:moveTo>
                  <a:lnTo>
                    <a:pt x="1937290" y="1078039"/>
                  </a:lnTo>
                  <a:lnTo>
                    <a:pt x="659035" y="1078039"/>
                  </a:lnTo>
                  <a:cubicBezTo>
                    <a:pt x="598913" y="946347"/>
                    <a:pt x="443417" y="888311"/>
                    <a:pt x="311725" y="948433"/>
                  </a:cubicBezTo>
                  <a:cubicBezTo>
                    <a:pt x="254337" y="974627"/>
                    <a:pt x="208312" y="1020651"/>
                    <a:pt x="182118" y="1078039"/>
                  </a:cubicBezTo>
                  <a:lnTo>
                    <a:pt x="0" y="1078039"/>
                  </a:lnTo>
                  <a:lnTo>
                    <a:pt x="0" y="0"/>
                  </a:lnTo>
                  <a:lnTo>
                    <a:pt x="1937290" y="0"/>
                  </a:lnTo>
                  <a:close/>
                </a:path>
              </a:pathLst>
            </a:custGeom>
            <a:solidFill>
              <a:srgbClr val="009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74" name="Полилиния 73">
              <a:extLst>
                <a:ext uri="{FF2B5EF4-FFF2-40B4-BE49-F238E27FC236}">
                  <a16:creationId xmlns="" xmlns:a16="http://schemas.microsoft.com/office/drawing/2014/main" id="{61C3C798-4BAE-3848-BB53-3263B098CC92}"/>
                </a:ext>
              </a:extLst>
            </p:cNvPr>
            <p:cNvSpPr/>
            <p:nvPr/>
          </p:nvSpPr>
          <p:spPr>
            <a:xfrm>
              <a:off x="7274909" y="3852767"/>
              <a:ext cx="233648" cy="164401"/>
            </a:xfrm>
            <a:custGeom>
              <a:avLst/>
              <a:gdLst>
                <a:gd name="connsiteX0" fmla="*/ 233648 w 233648"/>
                <a:gd name="connsiteY0" fmla="*/ 0 h 164401"/>
                <a:gd name="connsiteX1" fmla="*/ 233648 w 233648"/>
                <a:gd name="connsiteY1" fmla="*/ 164402 h 164401"/>
                <a:gd name="connsiteX2" fmla="*/ 17621 w 233648"/>
                <a:gd name="connsiteY2" fmla="*/ 164402 h 164401"/>
                <a:gd name="connsiteX3" fmla="*/ 23622 w 233648"/>
                <a:gd name="connsiteY3" fmla="*/ 108776 h 164401"/>
                <a:gd name="connsiteX4" fmla="*/ 0 w 233648"/>
                <a:gd name="connsiteY4" fmla="*/ 0 h 16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648" h="164401">
                  <a:moveTo>
                    <a:pt x="233648" y="0"/>
                  </a:moveTo>
                  <a:lnTo>
                    <a:pt x="233648" y="164402"/>
                  </a:lnTo>
                  <a:lnTo>
                    <a:pt x="17621" y="164402"/>
                  </a:lnTo>
                  <a:cubicBezTo>
                    <a:pt x="21650" y="146133"/>
                    <a:pt x="23670" y="127483"/>
                    <a:pt x="23622" y="108776"/>
                  </a:cubicBezTo>
                  <a:cubicBezTo>
                    <a:pt x="23660" y="71238"/>
                    <a:pt x="15602" y="34138"/>
                    <a:pt x="0" y="0"/>
                  </a:cubicBezTo>
                  <a:close/>
                </a:path>
              </a:pathLst>
            </a:custGeom>
            <a:solidFill>
              <a:srgbClr val="FFF7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75" name="Полилиния 74">
              <a:extLst>
                <a:ext uri="{FF2B5EF4-FFF2-40B4-BE49-F238E27FC236}">
                  <a16:creationId xmlns="" xmlns:a16="http://schemas.microsoft.com/office/drawing/2014/main" id="{969897A6-0C12-5143-AB5D-B83FE3465BCE}"/>
                </a:ext>
              </a:extLst>
            </p:cNvPr>
            <p:cNvSpPr/>
            <p:nvPr/>
          </p:nvSpPr>
          <p:spPr>
            <a:xfrm>
              <a:off x="6774465" y="3109721"/>
              <a:ext cx="678560" cy="324040"/>
            </a:xfrm>
            <a:custGeom>
              <a:avLst/>
              <a:gdLst>
                <a:gd name="connsiteX0" fmla="*/ 678561 w 678560"/>
                <a:gd name="connsiteY0" fmla="*/ 324041 h 324040"/>
                <a:gd name="connsiteX1" fmla="*/ 58960 w 678560"/>
                <a:gd name="connsiteY1" fmla="*/ 324041 h 324040"/>
                <a:gd name="connsiteX2" fmla="*/ 0 w 678560"/>
                <a:gd name="connsiteY2" fmla="*/ 265081 h 324040"/>
                <a:gd name="connsiteX3" fmla="*/ 0 w 678560"/>
                <a:gd name="connsiteY3" fmla="*/ 58960 h 324040"/>
                <a:gd name="connsiteX4" fmla="*/ 58960 w 678560"/>
                <a:gd name="connsiteY4" fmla="*/ 0 h 324040"/>
                <a:gd name="connsiteX5" fmla="*/ 433388 w 678560"/>
                <a:gd name="connsiteY5" fmla="*/ 0 h 32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8560" h="324040">
                  <a:moveTo>
                    <a:pt x="678561" y="324041"/>
                  </a:moveTo>
                  <a:lnTo>
                    <a:pt x="58960" y="324041"/>
                  </a:lnTo>
                  <a:cubicBezTo>
                    <a:pt x="26394" y="324041"/>
                    <a:pt x="0" y="297647"/>
                    <a:pt x="0" y="265081"/>
                  </a:cubicBezTo>
                  <a:lnTo>
                    <a:pt x="0" y="58960"/>
                  </a:lnTo>
                  <a:cubicBezTo>
                    <a:pt x="0" y="26394"/>
                    <a:pt x="26394" y="0"/>
                    <a:pt x="58960" y="0"/>
                  </a:cubicBezTo>
                  <a:lnTo>
                    <a:pt x="433388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76" name="Полилиния 75">
              <a:extLst>
                <a:ext uri="{FF2B5EF4-FFF2-40B4-BE49-F238E27FC236}">
                  <a16:creationId xmlns="" xmlns:a16="http://schemas.microsoft.com/office/drawing/2014/main" id="{2417BCCF-0172-4044-8EE3-D221357FA2D9}"/>
                </a:ext>
              </a:extLst>
            </p:cNvPr>
            <p:cNvSpPr/>
            <p:nvPr/>
          </p:nvSpPr>
          <p:spPr>
            <a:xfrm>
              <a:off x="4683537" y="2634329"/>
              <a:ext cx="1937289" cy="140398"/>
            </a:xfrm>
            <a:custGeom>
              <a:avLst/>
              <a:gdLst>
                <a:gd name="connsiteX0" fmla="*/ 0 w 1937289"/>
                <a:gd name="connsiteY0" fmla="*/ 0 h 140398"/>
                <a:gd name="connsiteX1" fmla="*/ 1937290 w 1937289"/>
                <a:gd name="connsiteY1" fmla="*/ 0 h 140398"/>
                <a:gd name="connsiteX2" fmla="*/ 1937290 w 1937289"/>
                <a:gd name="connsiteY2" fmla="*/ 140399 h 140398"/>
                <a:gd name="connsiteX3" fmla="*/ 0 w 1937289"/>
                <a:gd name="connsiteY3" fmla="*/ 140399 h 140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7289" h="140398">
                  <a:moveTo>
                    <a:pt x="0" y="0"/>
                  </a:moveTo>
                  <a:lnTo>
                    <a:pt x="1937290" y="0"/>
                  </a:lnTo>
                  <a:lnTo>
                    <a:pt x="1937290" y="140399"/>
                  </a:lnTo>
                  <a:lnTo>
                    <a:pt x="0" y="140399"/>
                  </a:lnTo>
                  <a:close/>
                </a:path>
              </a:pathLst>
            </a:custGeom>
            <a:solidFill>
              <a:srgbClr val="FFF7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77" name="Полилиния 76">
              <a:extLst>
                <a:ext uri="{FF2B5EF4-FFF2-40B4-BE49-F238E27FC236}">
                  <a16:creationId xmlns="" xmlns:a16="http://schemas.microsoft.com/office/drawing/2014/main" id="{4367123F-D672-7C40-8A12-370343A4F3BF}"/>
                </a:ext>
              </a:extLst>
            </p:cNvPr>
            <p:cNvSpPr/>
            <p:nvPr/>
          </p:nvSpPr>
          <p:spPr>
            <a:xfrm>
              <a:off x="4683537" y="3852767"/>
              <a:ext cx="182118" cy="164401"/>
            </a:xfrm>
            <a:custGeom>
              <a:avLst/>
              <a:gdLst>
                <a:gd name="connsiteX0" fmla="*/ 0 w 182118"/>
                <a:gd name="connsiteY0" fmla="*/ 0 h 164401"/>
                <a:gd name="connsiteX1" fmla="*/ 182118 w 182118"/>
                <a:gd name="connsiteY1" fmla="*/ 0 h 164401"/>
                <a:gd name="connsiteX2" fmla="*/ 158496 w 182118"/>
                <a:gd name="connsiteY2" fmla="*/ 108776 h 164401"/>
                <a:gd name="connsiteX3" fmla="*/ 164497 w 182118"/>
                <a:gd name="connsiteY3" fmla="*/ 164402 h 164401"/>
                <a:gd name="connsiteX4" fmla="*/ 0 w 182118"/>
                <a:gd name="connsiteY4" fmla="*/ 164402 h 16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118" h="164401">
                  <a:moveTo>
                    <a:pt x="0" y="0"/>
                  </a:moveTo>
                  <a:lnTo>
                    <a:pt x="182118" y="0"/>
                  </a:lnTo>
                  <a:cubicBezTo>
                    <a:pt x="166516" y="34138"/>
                    <a:pt x="158458" y="71238"/>
                    <a:pt x="158496" y="108776"/>
                  </a:cubicBezTo>
                  <a:cubicBezTo>
                    <a:pt x="158448" y="127483"/>
                    <a:pt x="160468" y="146133"/>
                    <a:pt x="164497" y="164402"/>
                  </a:cubicBezTo>
                  <a:lnTo>
                    <a:pt x="0" y="164402"/>
                  </a:lnTo>
                  <a:close/>
                </a:path>
              </a:pathLst>
            </a:custGeom>
            <a:solidFill>
              <a:srgbClr val="FFF7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78" name="Полилиния 77">
              <a:extLst>
                <a:ext uri="{FF2B5EF4-FFF2-40B4-BE49-F238E27FC236}">
                  <a16:creationId xmlns="" xmlns:a16="http://schemas.microsoft.com/office/drawing/2014/main" id="{6315563E-9D98-8E41-8D94-AB3E24CE9BAE}"/>
                </a:ext>
              </a:extLst>
            </p:cNvPr>
            <p:cNvSpPr/>
            <p:nvPr/>
          </p:nvSpPr>
          <p:spPr>
            <a:xfrm>
              <a:off x="6620827" y="3852767"/>
              <a:ext cx="177260" cy="164401"/>
            </a:xfrm>
            <a:custGeom>
              <a:avLst/>
              <a:gdLst>
                <a:gd name="connsiteX0" fmla="*/ 0 w 177260"/>
                <a:gd name="connsiteY0" fmla="*/ 0 h 164401"/>
                <a:gd name="connsiteX1" fmla="*/ 177260 w 177260"/>
                <a:gd name="connsiteY1" fmla="*/ 0 h 164401"/>
                <a:gd name="connsiteX2" fmla="*/ 153638 w 177260"/>
                <a:gd name="connsiteY2" fmla="*/ 108776 h 164401"/>
                <a:gd name="connsiteX3" fmla="*/ 159639 w 177260"/>
                <a:gd name="connsiteY3" fmla="*/ 164402 h 164401"/>
                <a:gd name="connsiteX4" fmla="*/ 0 w 177260"/>
                <a:gd name="connsiteY4" fmla="*/ 164402 h 164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60" h="164401">
                  <a:moveTo>
                    <a:pt x="0" y="0"/>
                  </a:moveTo>
                  <a:lnTo>
                    <a:pt x="177260" y="0"/>
                  </a:lnTo>
                  <a:cubicBezTo>
                    <a:pt x="161658" y="34138"/>
                    <a:pt x="153600" y="71238"/>
                    <a:pt x="153638" y="108776"/>
                  </a:cubicBezTo>
                  <a:cubicBezTo>
                    <a:pt x="153591" y="127483"/>
                    <a:pt x="155610" y="146133"/>
                    <a:pt x="159639" y="164402"/>
                  </a:cubicBezTo>
                  <a:lnTo>
                    <a:pt x="0" y="164402"/>
                  </a:lnTo>
                  <a:close/>
                </a:path>
              </a:pathLst>
            </a:custGeom>
            <a:solidFill>
              <a:srgbClr val="FFF7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79" name="Полилиния 78">
              <a:extLst>
                <a:ext uri="{FF2B5EF4-FFF2-40B4-BE49-F238E27FC236}">
                  <a16:creationId xmlns="" xmlns:a16="http://schemas.microsoft.com/office/drawing/2014/main" id="{DC5A7887-679B-3140-8A52-90FE0FC48A2D}"/>
                </a:ext>
              </a:extLst>
            </p:cNvPr>
            <p:cNvSpPr/>
            <p:nvPr/>
          </p:nvSpPr>
          <p:spPr>
            <a:xfrm>
              <a:off x="4946523" y="3803999"/>
              <a:ext cx="315086" cy="315087"/>
            </a:xfrm>
            <a:custGeom>
              <a:avLst/>
              <a:gdLst>
                <a:gd name="connsiteX0" fmla="*/ 315087 w 315086"/>
                <a:gd name="connsiteY0" fmla="*/ 157544 h 315087"/>
                <a:gd name="connsiteX1" fmla="*/ 157544 w 315086"/>
                <a:gd name="connsiteY1" fmla="*/ 315087 h 315087"/>
                <a:gd name="connsiteX2" fmla="*/ 0 w 315086"/>
                <a:gd name="connsiteY2" fmla="*/ 157544 h 315087"/>
                <a:gd name="connsiteX3" fmla="*/ 157544 w 315086"/>
                <a:gd name="connsiteY3" fmla="*/ 0 h 315087"/>
                <a:gd name="connsiteX4" fmla="*/ 315087 w 315086"/>
                <a:gd name="connsiteY4" fmla="*/ 157544 h 3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086" h="315087">
                  <a:moveTo>
                    <a:pt x="315087" y="157544"/>
                  </a:moveTo>
                  <a:cubicBezTo>
                    <a:pt x="315087" y="244552"/>
                    <a:pt x="244552" y="315087"/>
                    <a:pt x="157544" y="315087"/>
                  </a:cubicBezTo>
                  <a:cubicBezTo>
                    <a:pt x="70535" y="315087"/>
                    <a:pt x="0" y="244552"/>
                    <a:pt x="0" y="157544"/>
                  </a:cubicBezTo>
                  <a:cubicBezTo>
                    <a:pt x="0" y="70535"/>
                    <a:pt x="70535" y="0"/>
                    <a:pt x="157544" y="0"/>
                  </a:cubicBezTo>
                  <a:cubicBezTo>
                    <a:pt x="244552" y="0"/>
                    <a:pt x="315087" y="70535"/>
                    <a:pt x="315087" y="157544"/>
                  </a:cubicBezTo>
                  <a:close/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80" name="Полилиния 79">
              <a:extLst>
                <a:ext uri="{FF2B5EF4-FFF2-40B4-BE49-F238E27FC236}">
                  <a16:creationId xmlns="" xmlns:a16="http://schemas.microsoft.com/office/drawing/2014/main" id="{A6FED90E-7A2F-EB46-BEFC-1DAA909E6B81}"/>
                </a:ext>
              </a:extLst>
            </p:cNvPr>
            <p:cNvSpPr/>
            <p:nvPr/>
          </p:nvSpPr>
          <p:spPr>
            <a:xfrm>
              <a:off x="4842032" y="3699595"/>
              <a:ext cx="524162" cy="524122"/>
            </a:xfrm>
            <a:custGeom>
              <a:avLst/>
              <a:gdLst>
                <a:gd name="connsiteX0" fmla="*/ 500540 w 524162"/>
                <a:gd name="connsiteY0" fmla="*/ 153172 h 524122"/>
                <a:gd name="connsiteX1" fmla="*/ 524162 w 524162"/>
                <a:gd name="connsiteY1" fmla="*/ 261947 h 524122"/>
                <a:gd name="connsiteX2" fmla="*/ 518161 w 524162"/>
                <a:gd name="connsiteY2" fmla="*/ 317573 h 524122"/>
                <a:gd name="connsiteX3" fmla="*/ 206541 w 524162"/>
                <a:gd name="connsiteY3" fmla="*/ 518112 h 524122"/>
                <a:gd name="connsiteX4" fmla="*/ 6002 w 524162"/>
                <a:gd name="connsiteY4" fmla="*/ 317573 h 524122"/>
                <a:gd name="connsiteX5" fmla="*/ 1 w 524162"/>
                <a:gd name="connsiteY5" fmla="*/ 261947 h 524122"/>
                <a:gd name="connsiteX6" fmla="*/ 262310 w 524162"/>
                <a:gd name="connsiteY6" fmla="*/ 0 h 524122"/>
                <a:gd name="connsiteX7" fmla="*/ 500540 w 524162"/>
                <a:gd name="connsiteY7" fmla="*/ 153172 h 524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162" h="524122">
                  <a:moveTo>
                    <a:pt x="500540" y="153172"/>
                  </a:moveTo>
                  <a:cubicBezTo>
                    <a:pt x="516141" y="187309"/>
                    <a:pt x="524200" y="224409"/>
                    <a:pt x="524162" y="261947"/>
                  </a:cubicBezTo>
                  <a:cubicBezTo>
                    <a:pt x="524209" y="280654"/>
                    <a:pt x="522190" y="299304"/>
                    <a:pt x="518161" y="317573"/>
                  </a:cubicBezTo>
                  <a:cubicBezTo>
                    <a:pt x="487490" y="459000"/>
                    <a:pt x="347968" y="548792"/>
                    <a:pt x="206541" y="518112"/>
                  </a:cubicBezTo>
                  <a:cubicBezTo>
                    <a:pt x="106167" y="496348"/>
                    <a:pt x="27766" y="417948"/>
                    <a:pt x="6002" y="317573"/>
                  </a:cubicBezTo>
                  <a:cubicBezTo>
                    <a:pt x="1973" y="299304"/>
                    <a:pt x="-47" y="280654"/>
                    <a:pt x="1" y="261947"/>
                  </a:cubicBezTo>
                  <a:cubicBezTo>
                    <a:pt x="96" y="117177"/>
                    <a:pt x="117539" y="-105"/>
                    <a:pt x="262310" y="0"/>
                  </a:cubicBezTo>
                  <a:cubicBezTo>
                    <a:pt x="364847" y="67"/>
                    <a:pt x="457925" y="59912"/>
                    <a:pt x="500540" y="153172"/>
                  </a:cubicBezTo>
                  <a:close/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81" name="Полилиния 80">
              <a:extLst>
                <a:ext uri="{FF2B5EF4-FFF2-40B4-BE49-F238E27FC236}">
                  <a16:creationId xmlns="" xmlns:a16="http://schemas.microsoft.com/office/drawing/2014/main" id="{62D91631-5168-414E-B5A6-ADF9F3F32037}"/>
                </a:ext>
              </a:extLst>
            </p:cNvPr>
            <p:cNvSpPr/>
            <p:nvPr/>
          </p:nvSpPr>
          <p:spPr>
            <a:xfrm>
              <a:off x="6878955" y="3803999"/>
              <a:ext cx="315087" cy="315087"/>
            </a:xfrm>
            <a:custGeom>
              <a:avLst/>
              <a:gdLst>
                <a:gd name="connsiteX0" fmla="*/ 315087 w 315087"/>
                <a:gd name="connsiteY0" fmla="*/ 157544 h 315087"/>
                <a:gd name="connsiteX1" fmla="*/ 157543 w 315087"/>
                <a:gd name="connsiteY1" fmla="*/ 315087 h 315087"/>
                <a:gd name="connsiteX2" fmla="*/ 0 w 315087"/>
                <a:gd name="connsiteY2" fmla="*/ 157544 h 315087"/>
                <a:gd name="connsiteX3" fmla="*/ 157543 w 315087"/>
                <a:gd name="connsiteY3" fmla="*/ 0 h 315087"/>
                <a:gd name="connsiteX4" fmla="*/ 315087 w 315087"/>
                <a:gd name="connsiteY4" fmla="*/ 157544 h 3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5087" h="315087">
                  <a:moveTo>
                    <a:pt x="315087" y="157544"/>
                  </a:moveTo>
                  <a:cubicBezTo>
                    <a:pt x="315087" y="244552"/>
                    <a:pt x="244552" y="315087"/>
                    <a:pt x="157543" y="315087"/>
                  </a:cubicBezTo>
                  <a:cubicBezTo>
                    <a:pt x="70534" y="315087"/>
                    <a:pt x="0" y="244552"/>
                    <a:pt x="0" y="157544"/>
                  </a:cubicBezTo>
                  <a:cubicBezTo>
                    <a:pt x="0" y="70535"/>
                    <a:pt x="70534" y="0"/>
                    <a:pt x="157543" y="0"/>
                  </a:cubicBezTo>
                  <a:cubicBezTo>
                    <a:pt x="244552" y="0"/>
                    <a:pt x="315087" y="70535"/>
                    <a:pt x="315087" y="157544"/>
                  </a:cubicBezTo>
                  <a:close/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82" name="Полилиния 81">
              <a:extLst>
                <a:ext uri="{FF2B5EF4-FFF2-40B4-BE49-F238E27FC236}">
                  <a16:creationId xmlns="" xmlns:a16="http://schemas.microsoft.com/office/drawing/2014/main" id="{B2EE4903-4108-4045-852F-FC26CFAAF0C0}"/>
                </a:ext>
              </a:extLst>
            </p:cNvPr>
            <p:cNvSpPr/>
            <p:nvPr/>
          </p:nvSpPr>
          <p:spPr>
            <a:xfrm>
              <a:off x="6774465" y="3699462"/>
              <a:ext cx="524067" cy="524035"/>
            </a:xfrm>
            <a:custGeom>
              <a:avLst/>
              <a:gdLst>
                <a:gd name="connsiteX0" fmla="*/ 500444 w 524067"/>
                <a:gd name="connsiteY0" fmla="*/ 153305 h 524035"/>
                <a:gd name="connsiteX1" fmla="*/ 524066 w 524067"/>
                <a:gd name="connsiteY1" fmla="*/ 262081 h 524035"/>
                <a:gd name="connsiteX2" fmla="*/ 518065 w 524067"/>
                <a:gd name="connsiteY2" fmla="*/ 317706 h 524035"/>
                <a:gd name="connsiteX3" fmla="*/ 206274 w 524067"/>
                <a:gd name="connsiteY3" fmla="*/ 517979 h 524035"/>
                <a:gd name="connsiteX4" fmla="*/ 6001 w 524067"/>
                <a:gd name="connsiteY4" fmla="*/ 317706 h 524035"/>
                <a:gd name="connsiteX5" fmla="*/ 1 w 524067"/>
                <a:gd name="connsiteY5" fmla="*/ 262081 h 524035"/>
                <a:gd name="connsiteX6" fmla="*/ 261986 w 524067"/>
                <a:gd name="connsiteY6" fmla="*/ 0 h 524035"/>
                <a:gd name="connsiteX7" fmla="*/ 500444 w 524067"/>
                <a:gd name="connsiteY7" fmla="*/ 153305 h 524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67" h="524035">
                  <a:moveTo>
                    <a:pt x="500444" y="153305"/>
                  </a:moveTo>
                  <a:cubicBezTo>
                    <a:pt x="516046" y="187443"/>
                    <a:pt x="524104" y="224542"/>
                    <a:pt x="524066" y="262081"/>
                  </a:cubicBezTo>
                  <a:cubicBezTo>
                    <a:pt x="524114" y="280788"/>
                    <a:pt x="522095" y="299438"/>
                    <a:pt x="518065" y="317706"/>
                  </a:cubicBezTo>
                  <a:cubicBezTo>
                    <a:pt x="487271" y="459105"/>
                    <a:pt x="347682" y="548774"/>
                    <a:pt x="206274" y="517979"/>
                  </a:cubicBezTo>
                  <a:cubicBezTo>
                    <a:pt x="106081" y="496167"/>
                    <a:pt x="27823" y="417900"/>
                    <a:pt x="6001" y="317706"/>
                  </a:cubicBezTo>
                  <a:cubicBezTo>
                    <a:pt x="1973" y="299438"/>
                    <a:pt x="-47" y="280788"/>
                    <a:pt x="1" y="262081"/>
                  </a:cubicBezTo>
                  <a:cubicBezTo>
                    <a:pt x="-28" y="117367"/>
                    <a:pt x="117272" y="29"/>
                    <a:pt x="261986" y="0"/>
                  </a:cubicBezTo>
                  <a:cubicBezTo>
                    <a:pt x="364637" y="-19"/>
                    <a:pt x="457848" y="59903"/>
                    <a:pt x="500444" y="153305"/>
                  </a:cubicBezTo>
                  <a:close/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83" name="Полилиния 82">
              <a:extLst>
                <a:ext uri="{FF2B5EF4-FFF2-40B4-BE49-F238E27FC236}">
                  <a16:creationId xmlns="" xmlns:a16="http://schemas.microsoft.com/office/drawing/2014/main" id="{BA167B6F-DB39-054E-B960-95A1BF1596F5}"/>
                </a:ext>
              </a:extLst>
            </p:cNvPr>
            <p:cNvSpPr/>
            <p:nvPr/>
          </p:nvSpPr>
          <p:spPr>
            <a:xfrm>
              <a:off x="6774465" y="3561683"/>
              <a:ext cx="128301" cy="9525"/>
            </a:xfrm>
            <a:custGeom>
              <a:avLst/>
              <a:gdLst>
                <a:gd name="connsiteX0" fmla="*/ 128302 w 128301"/>
                <a:gd name="connsiteY0" fmla="*/ 0 h 9525"/>
                <a:gd name="connsiteX1" fmla="*/ 0 w 12830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8301" h="9525">
                  <a:moveTo>
                    <a:pt x="128302" y="0"/>
                  </a:moveTo>
                  <a:lnTo>
                    <a:pt x="0" y="0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84" name="Полилиния 83">
              <a:extLst>
                <a:ext uri="{FF2B5EF4-FFF2-40B4-BE49-F238E27FC236}">
                  <a16:creationId xmlns="" xmlns:a16="http://schemas.microsoft.com/office/drawing/2014/main" id="{EE031BB2-2765-AA40-B119-809638634AD7}"/>
                </a:ext>
              </a:extLst>
            </p:cNvPr>
            <p:cNvSpPr/>
            <p:nvPr/>
          </p:nvSpPr>
          <p:spPr>
            <a:xfrm>
              <a:off x="7274909" y="3852767"/>
              <a:ext cx="233648" cy="9525"/>
            </a:xfrm>
            <a:custGeom>
              <a:avLst/>
              <a:gdLst>
                <a:gd name="connsiteX0" fmla="*/ 233648 w 233648"/>
                <a:gd name="connsiteY0" fmla="*/ 0 h 9525"/>
                <a:gd name="connsiteX1" fmla="*/ 0 w 233648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3648" h="9525">
                  <a:moveTo>
                    <a:pt x="233648" y="0"/>
                  </a:moveTo>
                  <a:lnTo>
                    <a:pt x="0" y="0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85" name="Полилиния 84">
              <a:extLst>
                <a:ext uri="{FF2B5EF4-FFF2-40B4-BE49-F238E27FC236}">
                  <a16:creationId xmlns="" xmlns:a16="http://schemas.microsoft.com/office/drawing/2014/main" id="{4CE05147-33DF-5648-A0E8-7DEBBD2A6AB2}"/>
                </a:ext>
              </a:extLst>
            </p:cNvPr>
            <p:cNvSpPr/>
            <p:nvPr/>
          </p:nvSpPr>
          <p:spPr>
            <a:xfrm>
              <a:off x="4683537" y="2634329"/>
              <a:ext cx="1937289" cy="1382839"/>
            </a:xfrm>
            <a:custGeom>
              <a:avLst/>
              <a:gdLst>
                <a:gd name="connsiteX0" fmla="*/ 164497 w 1937289"/>
                <a:gd name="connsiteY0" fmla="*/ 1382839 h 1382839"/>
                <a:gd name="connsiteX1" fmla="*/ 0 w 1937289"/>
                <a:gd name="connsiteY1" fmla="*/ 1382839 h 1382839"/>
                <a:gd name="connsiteX2" fmla="*/ 0 w 1937289"/>
                <a:gd name="connsiteY2" fmla="*/ 1218438 h 1382839"/>
                <a:gd name="connsiteX3" fmla="*/ 0 w 1937289"/>
                <a:gd name="connsiteY3" fmla="*/ 140398 h 1382839"/>
                <a:gd name="connsiteX4" fmla="*/ 0 w 1937289"/>
                <a:gd name="connsiteY4" fmla="*/ 0 h 1382839"/>
                <a:gd name="connsiteX5" fmla="*/ 1937290 w 1937289"/>
                <a:gd name="connsiteY5" fmla="*/ 0 h 1382839"/>
                <a:gd name="connsiteX6" fmla="*/ 1937290 w 1937289"/>
                <a:gd name="connsiteY6" fmla="*/ 140398 h 1382839"/>
                <a:gd name="connsiteX7" fmla="*/ 1937290 w 1937289"/>
                <a:gd name="connsiteY7" fmla="*/ 306134 h 1382839"/>
                <a:gd name="connsiteX8" fmla="*/ 1937290 w 1937289"/>
                <a:gd name="connsiteY8" fmla="*/ 1218438 h 1382839"/>
                <a:gd name="connsiteX9" fmla="*/ 1937290 w 1937289"/>
                <a:gd name="connsiteY9" fmla="*/ 1382839 h 1382839"/>
                <a:gd name="connsiteX10" fmla="*/ 676656 w 1937289"/>
                <a:gd name="connsiteY10" fmla="*/ 1382839 h 1382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37289" h="1382839">
                  <a:moveTo>
                    <a:pt x="164497" y="1382839"/>
                  </a:moveTo>
                  <a:lnTo>
                    <a:pt x="0" y="1382839"/>
                  </a:lnTo>
                  <a:lnTo>
                    <a:pt x="0" y="1218438"/>
                  </a:lnTo>
                  <a:lnTo>
                    <a:pt x="0" y="140398"/>
                  </a:lnTo>
                  <a:lnTo>
                    <a:pt x="0" y="0"/>
                  </a:lnTo>
                  <a:lnTo>
                    <a:pt x="1937290" y="0"/>
                  </a:lnTo>
                  <a:lnTo>
                    <a:pt x="1937290" y="140398"/>
                  </a:lnTo>
                  <a:lnTo>
                    <a:pt x="1937290" y="306134"/>
                  </a:lnTo>
                  <a:lnTo>
                    <a:pt x="1937290" y="1218438"/>
                  </a:lnTo>
                  <a:lnTo>
                    <a:pt x="1937290" y="1382839"/>
                  </a:lnTo>
                  <a:lnTo>
                    <a:pt x="676656" y="1382839"/>
                  </a:lnTo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="" xmlns:a16="http://schemas.microsoft.com/office/drawing/2014/main" id="{233D974A-0CEC-ED40-878D-E8C372AB795E}"/>
                </a:ext>
              </a:extLst>
            </p:cNvPr>
            <p:cNvSpPr/>
            <p:nvPr/>
          </p:nvSpPr>
          <p:spPr>
            <a:xfrm>
              <a:off x="6620827" y="2940367"/>
              <a:ext cx="887729" cy="1076801"/>
            </a:xfrm>
            <a:custGeom>
              <a:avLst/>
              <a:gdLst>
                <a:gd name="connsiteX0" fmla="*/ 671798 w 887729"/>
                <a:gd name="connsiteY0" fmla="*/ 1076801 h 1076801"/>
                <a:gd name="connsiteX1" fmla="*/ 887730 w 887729"/>
                <a:gd name="connsiteY1" fmla="*/ 1076801 h 1076801"/>
                <a:gd name="connsiteX2" fmla="*/ 887730 w 887729"/>
                <a:gd name="connsiteY2" fmla="*/ 566833 h 1076801"/>
                <a:gd name="connsiteX3" fmla="*/ 832199 w 887729"/>
                <a:gd name="connsiteY3" fmla="*/ 493395 h 1076801"/>
                <a:gd name="connsiteX4" fmla="*/ 587026 w 887729"/>
                <a:gd name="connsiteY4" fmla="*/ 169545 h 1076801"/>
                <a:gd name="connsiteX5" fmla="*/ 493586 w 887729"/>
                <a:gd name="connsiteY5" fmla="*/ 45720 h 1076801"/>
                <a:gd name="connsiteX6" fmla="*/ 401669 w 887729"/>
                <a:gd name="connsiteY6" fmla="*/ 0 h 1076801"/>
                <a:gd name="connsiteX7" fmla="*/ 0 w 887729"/>
                <a:gd name="connsiteY7" fmla="*/ 0 h 1076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7729" h="1076801">
                  <a:moveTo>
                    <a:pt x="671798" y="1076801"/>
                  </a:moveTo>
                  <a:lnTo>
                    <a:pt x="887730" y="1076801"/>
                  </a:lnTo>
                  <a:lnTo>
                    <a:pt x="887730" y="566833"/>
                  </a:lnTo>
                  <a:lnTo>
                    <a:pt x="832199" y="493395"/>
                  </a:lnTo>
                  <a:lnTo>
                    <a:pt x="587026" y="169545"/>
                  </a:lnTo>
                  <a:lnTo>
                    <a:pt x="493586" y="45720"/>
                  </a:lnTo>
                  <a:cubicBezTo>
                    <a:pt x="471811" y="16907"/>
                    <a:pt x="437779" y="-19"/>
                    <a:pt x="401669" y="0"/>
                  </a:cubicBezTo>
                  <a:lnTo>
                    <a:pt x="0" y="0"/>
                  </a:lnTo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="" xmlns:a16="http://schemas.microsoft.com/office/drawing/2014/main" id="{CB87974B-52AB-5E43-B360-C2E2E8D3CBD1}"/>
                </a:ext>
              </a:extLst>
            </p:cNvPr>
            <p:cNvSpPr/>
            <p:nvPr/>
          </p:nvSpPr>
          <p:spPr>
            <a:xfrm>
              <a:off x="6620827" y="4017168"/>
              <a:ext cx="159543" cy="9525"/>
            </a:xfrm>
            <a:custGeom>
              <a:avLst/>
              <a:gdLst>
                <a:gd name="connsiteX0" fmla="*/ 0 w 159543"/>
                <a:gd name="connsiteY0" fmla="*/ 0 h 9525"/>
                <a:gd name="connsiteX1" fmla="*/ 159544 w 15954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543" h="9525">
                  <a:moveTo>
                    <a:pt x="0" y="0"/>
                  </a:moveTo>
                  <a:lnTo>
                    <a:pt x="159544" y="0"/>
                  </a:lnTo>
                </a:path>
              </a:pathLst>
            </a:custGeom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88" name="Полилиния 87">
              <a:extLst>
                <a:ext uri="{FF2B5EF4-FFF2-40B4-BE49-F238E27FC236}">
                  <a16:creationId xmlns="" xmlns:a16="http://schemas.microsoft.com/office/drawing/2014/main" id="{4B686E71-DE3D-B44D-A169-11DEA601A160}"/>
                </a:ext>
              </a:extLst>
            </p:cNvPr>
            <p:cNvSpPr/>
            <p:nvPr/>
          </p:nvSpPr>
          <p:spPr>
            <a:xfrm>
              <a:off x="6774465" y="3109721"/>
              <a:ext cx="678560" cy="324040"/>
            </a:xfrm>
            <a:custGeom>
              <a:avLst/>
              <a:gdLst>
                <a:gd name="connsiteX0" fmla="*/ 433388 w 678560"/>
                <a:gd name="connsiteY0" fmla="*/ 0 h 324040"/>
                <a:gd name="connsiteX1" fmla="*/ 58960 w 678560"/>
                <a:gd name="connsiteY1" fmla="*/ 0 h 324040"/>
                <a:gd name="connsiteX2" fmla="*/ 0 w 678560"/>
                <a:gd name="connsiteY2" fmla="*/ 58960 h 324040"/>
                <a:gd name="connsiteX3" fmla="*/ 0 w 678560"/>
                <a:gd name="connsiteY3" fmla="*/ 265081 h 324040"/>
                <a:gd name="connsiteX4" fmla="*/ 58960 w 678560"/>
                <a:gd name="connsiteY4" fmla="*/ 324041 h 324040"/>
                <a:gd name="connsiteX5" fmla="*/ 678561 w 678560"/>
                <a:gd name="connsiteY5" fmla="*/ 324041 h 32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8560" h="324040">
                  <a:moveTo>
                    <a:pt x="433388" y="0"/>
                  </a:moveTo>
                  <a:lnTo>
                    <a:pt x="58960" y="0"/>
                  </a:lnTo>
                  <a:cubicBezTo>
                    <a:pt x="26394" y="0"/>
                    <a:pt x="0" y="26394"/>
                    <a:pt x="0" y="58960"/>
                  </a:cubicBezTo>
                  <a:lnTo>
                    <a:pt x="0" y="265081"/>
                  </a:lnTo>
                  <a:cubicBezTo>
                    <a:pt x="0" y="297647"/>
                    <a:pt x="26394" y="324041"/>
                    <a:pt x="58960" y="324041"/>
                  </a:cubicBezTo>
                  <a:lnTo>
                    <a:pt x="678561" y="324041"/>
                  </a:lnTo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89" name="Полилиния 88">
              <a:extLst>
                <a:ext uri="{FF2B5EF4-FFF2-40B4-BE49-F238E27FC236}">
                  <a16:creationId xmlns="" xmlns:a16="http://schemas.microsoft.com/office/drawing/2014/main" id="{AEA377E2-79F1-0A4C-A721-75A558924D69}"/>
                </a:ext>
              </a:extLst>
            </p:cNvPr>
            <p:cNvSpPr/>
            <p:nvPr/>
          </p:nvSpPr>
          <p:spPr>
            <a:xfrm>
              <a:off x="4683537" y="2774727"/>
              <a:ext cx="1937289" cy="9525"/>
            </a:xfrm>
            <a:custGeom>
              <a:avLst/>
              <a:gdLst>
                <a:gd name="connsiteX0" fmla="*/ 1937290 w 1937289"/>
                <a:gd name="connsiteY0" fmla="*/ 0 h 9525"/>
                <a:gd name="connsiteX1" fmla="*/ 0 w 1937289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7289" h="9525">
                  <a:moveTo>
                    <a:pt x="1937290" y="0"/>
                  </a:moveTo>
                  <a:lnTo>
                    <a:pt x="0" y="0"/>
                  </a:lnTo>
                </a:path>
              </a:pathLst>
            </a:custGeom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90" name="Полилиния 89">
              <a:extLst>
                <a:ext uri="{FF2B5EF4-FFF2-40B4-BE49-F238E27FC236}">
                  <a16:creationId xmlns="" xmlns:a16="http://schemas.microsoft.com/office/drawing/2014/main" id="{02652E3F-77A1-E343-8289-5ED4430E8256}"/>
                </a:ext>
              </a:extLst>
            </p:cNvPr>
            <p:cNvSpPr/>
            <p:nvPr/>
          </p:nvSpPr>
          <p:spPr>
            <a:xfrm>
              <a:off x="4683537" y="3852767"/>
              <a:ext cx="182118" cy="9525"/>
            </a:xfrm>
            <a:custGeom>
              <a:avLst/>
              <a:gdLst>
                <a:gd name="connsiteX0" fmla="*/ 182118 w 182118"/>
                <a:gd name="connsiteY0" fmla="*/ 0 h 9525"/>
                <a:gd name="connsiteX1" fmla="*/ 0 w 182118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118" h="9525">
                  <a:moveTo>
                    <a:pt x="182118" y="0"/>
                  </a:moveTo>
                  <a:lnTo>
                    <a:pt x="0" y="0"/>
                  </a:lnTo>
                </a:path>
              </a:pathLst>
            </a:custGeom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91" name="Полилиния 90">
              <a:extLst>
                <a:ext uri="{FF2B5EF4-FFF2-40B4-BE49-F238E27FC236}">
                  <a16:creationId xmlns="" xmlns:a16="http://schemas.microsoft.com/office/drawing/2014/main" id="{B93C79C1-EF87-9441-A861-27B9D4476A68}"/>
                </a:ext>
              </a:extLst>
            </p:cNvPr>
            <p:cNvSpPr/>
            <p:nvPr/>
          </p:nvSpPr>
          <p:spPr>
            <a:xfrm>
              <a:off x="5342477" y="3852767"/>
              <a:ext cx="1455610" cy="9525"/>
            </a:xfrm>
            <a:custGeom>
              <a:avLst/>
              <a:gdLst>
                <a:gd name="connsiteX0" fmla="*/ 0 w 1455610"/>
                <a:gd name="connsiteY0" fmla="*/ 0 h 9525"/>
                <a:gd name="connsiteX1" fmla="*/ 95 w 1455610"/>
                <a:gd name="connsiteY1" fmla="*/ 0 h 9525"/>
                <a:gd name="connsiteX2" fmla="*/ 1278350 w 1455610"/>
                <a:gd name="connsiteY2" fmla="*/ 0 h 9525"/>
                <a:gd name="connsiteX3" fmla="*/ 1455610 w 1455610"/>
                <a:gd name="connsiteY3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5610" h="9525">
                  <a:moveTo>
                    <a:pt x="0" y="0"/>
                  </a:moveTo>
                  <a:lnTo>
                    <a:pt x="95" y="0"/>
                  </a:lnTo>
                  <a:lnTo>
                    <a:pt x="1278350" y="0"/>
                  </a:lnTo>
                  <a:lnTo>
                    <a:pt x="1455610" y="0"/>
                  </a:lnTo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</p:grpSp>
      <p:sp>
        <p:nvSpPr>
          <p:cNvPr id="93" name="4-конечная звезда 92"/>
          <p:cNvSpPr>
            <a:spLocks noChangeAspect="1"/>
          </p:cNvSpPr>
          <p:nvPr/>
        </p:nvSpPr>
        <p:spPr>
          <a:xfrm>
            <a:off x="144000" y="5940000"/>
            <a:ext cx="180000" cy="180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Стрелка вверх 94"/>
          <p:cNvSpPr>
            <a:spLocks noChangeAspect="1"/>
          </p:cNvSpPr>
          <p:nvPr/>
        </p:nvSpPr>
        <p:spPr>
          <a:xfrm rot="5400000">
            <a:off x="105877" y="6300000"/>
            <a:ext cx="89158" cy="18000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Стрелка вверх 95"/>
          <p:cNvSpPr>
            <a:spLocks noChangeAspect="1"/>
          </p:cNvSpPr>
          <p:nvPr/>
        </p:nvSpPr>
        <p:spPr>
          <a:xfrm rot="5400000">
            <a:off x="105877" y="6480000"/>
            <a:ext cx="89158" cy="18000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Паромная переправа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900000"/>
            <a:ext cx="8110578" cy="64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В соответствии с поручением Первого заместителя Председателя Правительства РФ  А.Р. Белоусова от 19 июля 2022 г. № АБ-П50-12100  разработан, и принят к исполнению план мероприятий («дорожная карта») по организации регулярного паромного сообщения с Турецкой Республикой через морской порт Новороссийск.</a:t>
            </a:r>
          </a:p>
        </p:txBody>
      </p:sp>
      <p:grpSp>
        <p:nvGrpSpPr>
          <p:cNvPr id="25" name="Рисунок 371">
            <a:extLst>
              <a:ext uri="{FF2B5EF4-FFF2-40B4-BE49-F238E27FC236}">
                <a16:creationId xmlns="" xmlns:a16="http://schemas.microsoft.com/office/drawing/2014/main" id="{B596A69A-8CDC-DC4B-8098-F5D7F6B646AA}"/>
              </a:ext>
            </a:extLst>
          </p:cNvPr>
          <p:cNvGrpSpPr/>
          <p:nvPr/>
        </p:nvGrpSpPr>
        <p:grpSpPr>
          <a:xfrm>
            <a:off x="7132803" y="1302896"/>
            <a:ext cx="900000" cy="252000"/>
            <a:chOff x="4337304" y="2777299"/>
            <a:chExt cx="3517582" cy="1303401"/>
          </a:xfrm>
        </p:grpSpPr>
        <p:sp>
          <p:nvSpPr>
            <p:cNvPr id="26" name="Полилиния 25">
              <a:extLst>
                <a:ext uri="{FF2B5EF4-FFF2-40B4-BE49-F238E27FC236}">
                  <a16:creationId xmlns="" xmlns:a16="http://schemas.microsoft.com/office/drawing/2014/main" id="{2CAA0766-C369-7E41-9F45-B135C90FD70C}"/>
                </a:ext>
              </a:extLst>
            </p:cNvPr>
            <p:cNvSpPr/>
            <p:nvPr/>
          </p:nvSpPr>
          <p:spPr>
            <a:xfrm>
              <a:off x="4604289" y="2858262"/>
              <a:ext cx="429863" cy="780192"/>
            </a:xfrm>
            <a:custGeom>
              <a:avLst/>
              <a:gdLst>
                <a:gd name="connsiteX0" fmla="*/ 0 w 429863"/>
                <a:gd name="connsiteY0" fmla="*/ 0 h 780192"/>
                <a:gd name="connsiteX1" fmla="*/ 43244 w 429863"/>
                <a:gd name="connsiteY1" fmla="*/ 139446 h 780192"/>
                <a:gd name="connsiteX2" fmla="*/ 43244 w 429863"/>
                <a:gd name="connsiteY2" fmla="*/ 780193 h 780192"/>
                <a:gd name="connsiteX3" fmla="*/ 386715 w 429863"/>
                <a:gd name="connsiteY3" fmla="*/ 780193 h 780192"/>
                <a:gd name="connsiteX4" fmla="*/ 386715 w 429863"/>
                <a:gd name="connsiteY4" fmla="*/ 459772 h 780192"/>
                <a:gd name="connsiteX5" fmla="*/ 386715 w 429863"/>
                <a:gd name="connsiteY5" fmla="*/ 139446 h 780192"/>
                <a:gd name="connsiteX6" fmla="*/ 429863 w 429863"/>
                <a:gd name="connsiteY6" fmla="*/ 0 h 780192"/>
                <a:gd name="connsiteX7" fmla="*/ 372713 w 429863"/>
                <a:gd name="connsiteY7" fmla="*/ 0 h 780192"/>
                <a:gd name="connsiteX8" fmla="*/ 253746 w 429863"/>
                <a:gd name="connsiteY8" fmla="*/ 0 h 780192"/>
                <a:gd name="connsiteX9" fmla="*/ 176213 w 429863"/>
                <a:gd name="connsiteY9" fmla="*/ 0 h 780192"/>
                <a:gd name="connsiteX10" fmla="*/ 57150 w 429863"/>
                <a:gd name="connsiteY10" fmla="*/ 0 h 780192"/>
                <a:gd name="connsiteX11" fmla="*/ 0 w 429863"/>
                <a:gd name="connsiteY11" fmla="*/ 0 h 78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9863" h="780192">
                  <a:moveTo>
                    <a:pt x="0" y="0"/>
                  </a:moveTo>
                  <a:lnTo>
                    <a:pt x="43244" y="139446"/>
                  </a:lnTo>
                  <a:lnTo>
                    <a:pt x="43244" y="780193"/>
                  </a:lnTo>
                  <a:lnTo>
                    <a:pt x="386715" y="780193"/>
                  </a:lnTo>
                  <a:lnTo>
                    <a:pt x="386715" y="459772"/>
                  </a:lnTo>
                  <a:lnTo>
                    <a:pt x="386715" y="139446"/>
                  </a:lnTo>
                  <a:lnTo>
                    <a:pt x="429863" y="0"/>
                  </a:lnTo>
                  <a:lnTo>
                    <a:pt x="372713" y="0"/>
                  </a:lnTo>
                  <a:lnTo>
                    <a:pt x="253746" y="0"/>
                  </a:lnTo>
                  <a:lnTo>
                    <a:pt x="176213" y="0"/>
                  </a:lnTo>
                  <a:lnTo>
                    <a:pt x="571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="" xmlns:a16="http://schemas.microsoft.com/office/drawing/2014/main" id="{91FE3E8B-4F3E-E145-925A-2DA209CFE634}"/>
                </a:ext>
              </a:extLst>
            </p:cNvPr>
            <p:cNvSpPr/>
            <p:nvPr/>
          </p:nvSpPr>
          <p:spPr>
            <a:xfrm>
              <a:off x="4661439" y="2777299"/>
              <a:ext cx="119062" cy="80962"/>
            </a:xfrm>
            <a:custGeom>
              <a:avLst/>
              <a:gdLst>
                <a:gd name="connsiteX0" fmla="*/ 0 w 119062"/>
                <a:gd name="connsiteY0" fmla="*/ 18193 h 80962"/>
                <a:gd name="connsiteX1" fmla="*/ 0 w 119062"/>
                <a:gd name="connsiteY1" fmla="*/ 80963 h 80962"/>
                <a:gd name="connsiteX2" fmla="*/ 119063 w 119062"/>
                <a:gd name="connsiteY2" fmla="*/ 80963 h 80962"/>
                <a:gd name="connsiteX3" fmla="*/ 119063 w 119062"/>
                <a:gd name="connsiteY3" fmla="*/ 18193 h 80962"/>
                <a:gd name="connsiteX4" fmla="*/ 100870 w 119062"/>
                <a:gd name="connsiteY4" fmla="*/ 0 h 80962"/>
                <a:gd name="connsiteX5" fmla="*/ 18193 w 119062"/>
                <a:gd name="connsiteY5" fmla="*/ 0 h 80962"/>
                <a:gd name="connsiteX6" fmla="*/ 0 w 119062"/>
                <a:gd name="connsiteY6" fmla="*/ 1819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062" h="80962">
                  <a:moveTo>
                    <a:pt x="0" y="18193"/>
                  </a:moveTo>
                  <a:lnTo>
                    <a:pt x="0" y="80963"/>
                  </a:lnTo>
                  <a:lnTo>
                    <a:pt x="119063" y="80963"/>
                  </a:lnTo>
                  <a:lnTo>
                    <a:pt x="119063" y="18193"/>
                  </a:lnTo>
                  <a:cubicBezTo>
                    <a:pt x="119015" y="8163"/>
                    <a:pt x="110900" y="48"/>
                    <a:pt x="100870" y="0"/>
                  </a:cubicBezTo>
                  <a:lnTo>
                    <a:pt x="18193" y="0"/>
                  </a:lnTo>
                  <a:cubicBezTo>
                    <a:pt x="8163" y="48"/>
                    <a:pt x="52" y="8163"/>
                    <a:pt x="0" y="18193"/>
                  </a:cubicBezTo>
                  <a:close/>
                </a:path>
              </a:pathLst>
            </a:custGeom>
            <a:solidFill>
              <a:srgbClr val="FFDF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="" xmlns:a16="http://schemas.microsoft.com/office/drawing/2014/main" id="{8570DB5B-C65D-754D-AD0D-2BF9A304A6E2}"/>
                </a:ext>
              </a:extLst>
            </p:cNvPr>
            <p:cNvSpPr/>
            <p:nvPr/>
          </p:nvSpPr>
          <p:spPr>
            <a:xfrm>
              <a:off x="4857750" y="2777299"/>
              <a:ext cx="118967" cy="80962"/>
            </a:xfrm>
            <a:custGeom>
              <a:avLst/>
              <a:gdLst>
                <a:gd name="connsiteX0" fmla="*/ 0 w 118967"/>
                <a:gd name="connsiteY0" fmla="*/ 18193 h 80962"/>
                <a:gd name="connsiteX1" fmla="*/ 0 w 118967"/>
                <a:gd name="connsiteY1" fmla="*/ 80963 h 80962"/>
                <a:gd name="connsiteX2" fmla="*/ 118967 w 118967"/>
                <a:gd name="connsiteY2" fmla="*/ 80963 h 80962"/>
                <a:gd name="connsiteX3" fmla="*/ 118967 w 118967"/>
                <a:gd name="connsiteY3" fmla="*/ 18193 h 80962"/>
                <a:gd name="connsiteX4" fmla="*/ 100775 w 118967"/>
                <a:gd name="connsiteY4" fmla="*/ 0 h 80962"/>
                <a:gd name="connsiteX5" fmla="*/ 18098 w 118967"/>
                <a:gd name="connsiteY5" fmla="*/ 0 h 80962"/>
                <a:gd name="connsiteX6" fmla="*/ 0 w 118967"/>
                <a:gd name="connsiteY6" fmla="*/ 1819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967" h="80962">
                  <a:moveTo>
                    <a:pt x="0" y="18193"/>
                  </a:moveTo>
                  <a:lnTo>
                    <a:pt x="0" y="80963"/>
                  </a:lnTo>
                  <a:lnTo>
                    <a:pt x="118967" y="80963"/>
                  </a:lnTo>
                  <a:lnTo>
                    <a:pt x="118967" y="18193"/>
                  </a:lnTo>
                  <a:cubicBezTo>
                    <a:pt x="118967" y="8144"/>
                    <a:pt x="110823" y="0"/>
                    <a:pt x="100775" y="0"/>
                  </a:cubicBezTo>
                  <a:lnTo>
                    <a:pt x="18098" y="0"/>
                  </a:lnTo>
                  <a:cubicBezTo>
                    <a:pt x="8087" y="57"/>
                    <a:pt x="0" y="8182"/>
                    <a:pt x="0" y="18193"/>
                  </a:cubicBezTo>
                  <a:close/>
                </a:path>
              </a:pathLst>
            </a:custGeom>
            <a:solidFill>
              <a:srgbClr val="FFDF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="" xmlns:a16="http://schemas.microsoft.com/office/drawing/2014/main" id="{66FA9B8B-F455-1E48-A1B2-997C9558A50B}"/>
                </a:ext>
              </a:extLst>
            </p:cNvPr>
            <p:cNvSpPr/>
            <p:nvPr/>
          </p:nvSpPr>
          <p:spPr>
            <a:xfrm>
              <a:off x="4991004" y="2997708"/>
              <a:ext cx="607504" cy="320325"/>
            </a:xfrm>
            <a:custGeom>
              <a:avLst/>
              <a:gdLst>
                <a:gd name="connsiteX0" fmla="*/ 0 w 607504"/>
                <a:gd name="connsiteY0" fmla="*/ 0 h 320325"/>
                <a:gd name="connsiteX1" fmla="*/ 607505 w 607504"/>
                <a:gd name="connsiteY1" fmla="*/ 0 h 320325"/>
                <a:gd name="connsiteX2" fmla="*/ 607505 w 607504"/>
                <a:gd name="connsiteY2" fmla="*/ 320326 h 320325"/>
                <a:gd name="connsiteX3" fmla="*/ 0 w 607504"/>
                <a:gd name="connsiteY3" fmla="*/ 320326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7504" h="320325">
                  <a:moveTo>
                    <a:pt x="0" y="0"/>
                  </a:moveTo>
                  <a:lnTo>
                    <a:pt x="607505" y="0"/>
                  </a:lnTo>
                  <a:lnTo>
                    <a:pt x="607505" y="320326"/>
                  </a:lnTo>
                  <a:lnTo>
                    <a:pt x="0" y="320326"/>
                  </a:lnTo>
                  <a:close/>
                </a:path>
              </a:pathLst>
            </a:custGeom>
            <a:solidFill>
              <a:srgbClr val="009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="" xmlns:a16="http://schemas.microsoft.com/office/drawing/2014/main" id="{426B9D0E-20A4-3441-A3F2-D9DDBD3F55F3}"/>
                </a:ext>
              </a:extLst>
            </p:cNvPr>
            <p:cNvSpPr/>
            <p:nvPr/>
          </p:nvSpPr>
          <p:spPr>
            <a:xfrm>
              <a:off x="4991004" y="3318033"/>
              <a:ext cx="743616" cy="320420"/>
            </a:xfrm>
            <a:custGeom>
              <a:avLst/>
              <a:gdLst>
                <a:gd name="connsiteX0" fmla="*/ 0 w 743616"/>
                <a:gd name="connsiteY0" fmla="*/ 320421 h 320420"/>
                <a:gd name="connsiteX1" fmla="*/ 743617 w 743616"/>
                <a:gd name="connsiteY1" fmla="*/ 320421 h 320420"/>
                <a:gd name="connsiteX2" fmla="*/ 743617 w 743616"/>
                <a:gd name="connsiteY2" fmla="*/ 0 h 320420"/>
                <a:gd name="connsiteX3" fmla="*/ 607505 w 743616"/>
                <a:gd name="connsiteY3" fmla="*/ 0 h 320420"/>
                <a:gd name="connsiteX4" fmla="*/ 0 w 743616"/>
                <a:gd name="connsiteY4" fmla="*/ 0 h 320420"/>
                <a:gd name="connsiteX5" fmla="*/ 0 w 743616"/>
                <a:gd name="connsiteY5" fmla="*/ 320421 h 3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3616" h="320420">
                  <a:moveTo>
                    <a:pt x="0" y="320421"/>
                  </a:moveTo>
                  <a:lnTo>
                    <a:pt x="743617" y="320421"/>
                  </a:lnTo>
                  <a:lnTo>
                    <a:pt x="743617" y="0"/>
                  </a:lnTo>
                  <a:lnTo>
                    <a:pt x="607505" y="0"/>
                  </a:lnTo>
                  <a:lnTo>
                    <a:pt x="0" y="0"/>
                  </a:lnTo>
                  <a:lnTo>
                    <a:pt x="0" y="320421"/>
                  </a:lnTo>
                  <a:close/>
                </a:path>
              </a:pathLst>
            </a:custGeom>
            <a:solidFill>
              <a:srgbClr val="FFDF4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="" xmlns:a16="http://schemas.microsoft.com/office/drawing/2014/main" id="{957CB5CF-6AE3-4349-9A86-3E53DD882EF5}"/>
                </a:ext>
              </a:extLst>
            </p:cNvPr>
            <p:cNvSpPr/>
            <p:nvPr/>
          </p:nvSpPr>
          <p:spPr>
            <a:xfrm>
              <a:off x="5598509" y="2997708"/>
              <a:ext cx="607504" cy="320325"/>
            </a:xfrm>
            <a:custGeom>
              <a:avLst/>
              <a:gdLst>
                <a:gd name="connsiteX0" fmla="*/ 0 w 607504"/>
                <a:gd name="connsiteY0" fmla="*/ 0 h 320325"/>
                <a:gd name="connsiteX1" fmla="*/ 0 w 607504"/>
                <a:gd name="connsiteY1" fmla="*/ 320326 h 320325"/>
                <a:gd name="connsiteX2" fmla="*/ 136112 w 607504"/>
                <a:gd name="connsiteY2" fmla="*/ 320326 h 320325"/>
                <a:gd name="connsiteX3" fmla="*/ 607504 w 607504"/>
                <a:gd name="connsiteY3" fmla="*/ 320326 h 320325"/>
                <a:gd name="connsiteX4" fmla="*/ 607504 w 607504"/>
                <a:gd name="connsiteY4" fmla="*/ 0 h 320325"/>
                <a:gd name="connsiteX5" fmla="*/ 0 w 607504"/>
                <a:gd name="connsiteY5" fmla="*/ 0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504" h="320325">
                  <a:moveTo>
                    <a:pt x="0" y="0"/>
                  </a:moveTo>
                  <a:lnTo>
                    <a:pt x="0" y="320326"/>
                  </a:lnTo>
                  <a:lnTo>
                    <a:pt x="136112" y="320326"/>
                  </a:lnTo>
                  <a:lnTo>
                    <a:pt x="607504" y="320326"/>
                  </a:lnTo>
                  <a:lnTo>
                    <a:pt x="60750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7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="" xmlns:a16="http://schemas.microsoft.com/office/drawing/2014/main" id="{12A31B4C-2570-C24F-B0E9-AA207738FBB7}"/>
                </a:ext>
              </a:extLst>
            </p:cNvPr>
            <p:cNvSpPr/>
            <p:nvPr/>
          </p:nvSpPr>
          <p:spPr>
            <a:xfrm>
              <a:off x="5734621" y="3318033"/>
              <a:ext cx="743616" cy="320516"/>
            </a:xfrm>
            <a:custGeom>
              <a:avLst/>
              <a:gdLst>
                <a:gd name="connsiteX0" fmla="*/ 743617 w 743616"/>
                <a:gd name="connsiteY0" fmla="*/ 283845 h 320516"/>
                <a:gd name="connsiteX1" fmla="*/ 743617 w 743616"/>
                <a:gd name="connsiteY1" fmla="*/ 0 h 320516"/>
                <a:gd name="connsiteX2" fmla="*/ 0 w 743616"/>
                <a:gd name="connsiteY2" fmla="*/ 0 h 320516"/>
                <a:gd name="connsiteX3" fmla="*/ 0 w 743616"/>
                <a:gd name="connsiteY3" fmla="*/ 320516 h 320516"/>
                <a:gd name="connsiteX4" fmla="*/ 490347 w 743616"/>
                <a:gd name="connsiteY4" fmla="*/ 320516 h 320516"/>
                <a:gd name="connsiteX5" fmla="*/ 743617 w 743616"/>
                <a:gd name="connsiteY5" fmla="*/ 283845 h 32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3616" h="320516">
                  <a:moveTo>
                    <a:pt x="743617" y="283845"/>
                  </a:moveTo>
                  <a:lnTo>
                    <a:pt x="743617" y="0"/>
                  </a:lnTo>
                  <a:lnTo>
                    <a:pt x="0" y="0"/>
                  </a:lnTo>
                  <a:lnTo>
                    <a:pt x="0" y="320516"/>
                  </a:lnTo>
                  <a:lnTo>
                    <a:pt x="490347" y="320516"/>
                  </a:lnTo>
                  <a:cubicBezTo>
                    <a:pt x="576091" y="320507"/>
                    <a:pt x="661388" y="308162"/>
                    <a:pt x="743617" y="283845"/>
                  </a:cubicBezTo>
                  <a:close/>
                </a:path>
              </a:pathLst>
            </a:custGeom>
            <a:solidFill>
              <a:srgbClr val="009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="" xmlns:a16="http://schemas.microsoft.com/office/drawing/2014/main" id="{D9905EB6-E95D-124C-8F76-220125E1CAD9}"/>
                </a:ext>
              </a:extLst>
            </p:cNvPr>
            <p:cNvSpPr/>
            <p:nvPr/>
          </p:nvSpPr>
          <p:spPr>
            <a:xfrm>
              <a:off x="4458938" y="3853529"/>
              <a:ext cx="3147536" cy="227171"/>
            </a:xfrm>
            <a:custGeom>
              <a:avLst/>
              <a:gdLst>
                <a:gd name="connsiteX0" fmla="*/ 0 w 3147536"/>
                <a:gd name="connsiteY0" fmla="*/ 0 h 227171"/>
                <a:gd name="connsiteX1" fmla="*/ 128397 w 3147536"/>
                <a:gd name="connsiteY1" fmla="*/ 227171 h 227171"/>
                <a:gd name="connsiteX2" fmla="*/ 2925032 w 3147536"/>
                <a:gd name="connsiteY2" fmla="*/ 227171 h 227171"/>
                <a:gd name="connsiteX3" fmla="*/ 3077432 w 3147536"/>
                <a:gd name="connsiteY3" fmla="*/ 134779 h 227171"/>
                <a:gd name="connsiteX4" fmla="*/ 3147536 w 3147536"/>
                <a:gd name="connsiteY4" fmla="*/ 0 h 22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7536" h="227171">
                  <a:moveTo>
                    <a:pt x="0" y="0"/>
                  </a:moveTo>
                  <a:lnTo>
                    <a:pt x="128397" y="227171"/>
                  </a:lnTo>
                  <a:lnTo>
                    <a:pt x="2925032" y="227171"/>
                  </a:lnTo>
                  <a:cubicBezTo>
                    <a:pt x="2989107" y="227266"/>
                    <a:pt x="3047886" y="191633"/>
                    <a:pt x="3077432" y="134779"/>
                  </a:cubicBezTo>
                  <a:lnTo>
                    <a:pt x="3147536" y="0"/>
                  </a:lnTo>
                  <a:close/>
                </a:path>
              </a:pathLst>
            </a:custGeom>
            <a:solidFill>
              <a:srgbClr val="0096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="" xmlns:a16="http://schemas.microsoft.com/office/drawing/2014/main" id="{99A858AD-8B8B-7B40-A9ED-12058F2E068B}"/>
                </a:ext>
              </a:extLst>
            </p:cNvPr>
            <p:cNvSpPr/>
            <p:nvPr/>
          </p:nvSpPr>
          <p:spPr>
            <a:xfrm>
              <a:off x="4337304" y="3376421"/>
              <a:ext cx="3517487" cy="477202"/>
            </a:xfrm>
            <a:custGeom>
              <a:avLst/>
              <a:gdLst>
                <a:gd name="connsiteX0" fmla="*/ 0 w 3517487"/>
                <a:gd name="connsiteY0" fmla="*/ 262128 h 477202"/>
                <a:gd name="connsiteX1" fmla="*/ 121539 w 3517487"/>
                <a:gd name="connsiteY1" fmla="*/ 477202 h 477202"/>
                <a:gd name="connsiteX2" fmla="*/ 3269075 w 3517487"/>
                <a:gd name="connsiteY2" fmla="*/ 477202 h 477202"/>
                <a:gd name="connsiteX3" fmla="*/ 3517487 w 3517487"/>
                <a:gd name="connsiteY3" fmla="*/ 0 h 477202"/>
                <a:gd name="connsiteX4" fmla="*/ 2520696 w 3517487"/>
                <a:gd name="connsiteY4" fmla="*/ 0 h 477202"/>
                <a:gd name="connsiteX5" fmla="*/ 1887665 w 3517487"/>
                <a:gd name="connsiteY5" fmla="*/ 262128 h 477202"/>
                <a:gd name="connsiteX6" fmla="*/ 0 w 3517487"/>
                <a:gd name="connsiteY6" fmla="*/ 262128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17487" h="477202">
                  <a:moveTo>
                    <a:pt x="0" y="262128"/>
                  </a:moveTo>
                  <a:lnTo>
                    <a:pt x="121539" y="477202"/>
                  </a:lnTo>
                  <a:lnTo>
                    <a:pt x="3269075" y="477202"/>
                  </a:lnTo>
                  <a:lnTo>
                    <a:pt x="3517487" y="0"/>
                  </a:lnTo>
                  <a:lnTo>
                    <a:pt x="2520696" y="0"/>
                  </a:lnTo>
                  <a:cubicBezTo>
                    <a:pt x="2352790" y="167850"/>
                    <a:pt x="2125085" y="262138"/>
                    <a:pt x="1887665" y="262128"/>
                  </a:cubicBezTo>
                  <a:lnTo>
                    <a:pt x="0" y="262128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="" xmlns:a16="http://schemas.microsoft.com/office/drawing/2014/main" id="{BD68F148-38CC-CF4B-ACAF-CCAC4659B8AE}"/>
                </a:ext>
              </a:extLst>
            </p:cNvPr>
            <p:cNvSpPr/>
            <p:nvPr/>
          </p:nvSpPr>
          <p:spPr>
            <a:xfrm>
              <a:off x="4337304" y="3638454"/>
              <a:ext cx="310229" cy="215074"/>
            </a:xfrm>
            <a:custGeom>
              <a:avLst/>
              <a:gdLst>
                <a:gd name="connsiteX0" fmla="*/ 310229 w 310229"/>
                <a:gd name="connsiteY0" fmla="*/ 0 h 215074"/>
                <a:gd name="connsiteX1" fmla="*/ 0 w 310229"/>
                <a:gd name="connsiteY1" fmla="*/ 0 h 215074"/>
                <a:gd name="connsiteX2" fmla="*/ 121539 w 310229"/>
                <a:gd name="connsiteY2" fmla="*/ 215075 h 21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229" h="215074">
                  <a:moveTo>
                    <a:pt x="310229" y="0"/>
                  </a:moveTo>
                  <a:lnTo>
                    <a:pt x="0" y="0"/>
                  </a:lnTo>
                  <a:lnTo>
                    <a:pt x="121539" y="215075"/>
                  </a:lnTo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="" xmlns:a16="http://schemas.microsoft.com/office/drawing/2014/main" id="{1AC8817C-A0AA-9544-8A36-7EF97A87A662}"/>
                </a:ext>
              </a:extLst>
            </p:cNvPr>
            <p:cNvSpPr/>
            <p:nvPr/>
          </p:nvSpPr>
          <p:spPr>
            <a:xfrm>
              <a:off x="4458938" y="3376326"/>
              <a:ext cx="3395948" cy="704374"/>
            </a:xfrm>
            <a:custGeom>
              <a:avLst/>
              <a:gdLst>
                <a:gd name="connsiteX0" fmla="*/ 0 w 3395948"/>
                <a:gd name="connsiteY0" fmla="*/ 477203 h 704374"/>
                <a:gd name="connsiteX1" fmla="*/ 128397 w 3395948"/>
                <a:gd name="connsiteY1" fmla="*/ 704374 h 704374"/>
                <a:gd name="connsiteX2" fmla="*/ 2925032 w 3395948"/>
                <a:gd name="connsiteY2" fmla="*/ 704374 h 704374"/>
                <a:gd name="connsiteX3" fmla="*/ 3077432 w 3395948"/>
                <a:gd name="connsiteY3" fmla="*/ 611981 h 704374"/>
                <a:gd name="connsiteX4" fmla="*/ 3147536 w 3395948"/>
                <a:gd name="connsiteY4" fmla="*/ 477203 h 704374"/>
                <a:gd name="connsiteX5" fmla="*/ 3395948 w 3395948"/>
                <a:gd name="connsiteY5" fmla="*/ 0 h 704374"/>
                <a:gd name="connsiteX6" fmla="*/ 2399062 w 3395948"/>
                <a:gd name="connsiteY6" fmla="*/ 0 h 704374"/>
                <a:gd name="connsiteX7" fmla="*/ 1766030 w 3395948"/>
                <a:gd name="connsiteY7" fmla="*/ 262223 h 704374"/>
                <a:gd name="connsiteX8" fmla="*/ 532162 w 3395948"/>
                <a:gd name="connsiteY8" fmla="*/ 262223 h 704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5948" h="704374">
                  <a:moveTo>
                    <a:pt x="0" y="477203"/>
                  </a:moveTo>
                  <a:lnTo>
                    <a:pt x="128397" y="704374"/>
                  </a:lnTo>
                  <a:lnTo>
                    <a:pt x="2925032" y="704374"/>
                  </a:lnTo>
                  <a:cubicBezTo>
                    <a:pt x="2989107" y="704469"/>
                    <a:pt x="3047886" y="668836"/>
                    <a:pt x="3077432" y="611981"/>
                  </a:cubicBezTo>
                  <a:lnTo>
                    <a:pt x="3147536" y="477203"/>
                  </a:lnTo>
                  <a:lnTo>
                    <a:pt x="3395948" y="0"/>
                  </a:lnTo>
                  <a:lnTo>
                    <a:pt x="2399062" y="0"/>
                  </a:lnTo>
                  <a:cubicBezTo>
                    <a:pt x="2231165" y="167888"/>
                    <a:pt x="2003460" y="262204"/>
                    <a:pt x="1766030" y="262223"/>
                  </a:cubicBezTo>
                  <a:lnTo>
                    <a:pt x="532162" y="262223"/>
                  </a:lnTo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="" xmlns:a16="http://schemas.microsoft.com/office/drawing/2014/main" id="{9558C4BC-E7D6-9F40-B95B-F6995AC52C74}"/>
                </a:ext>
              </a:extLst>
            </p:cNvPr>
            <p:cNvSpPr/>
            <p:nvPr/>
          </p:nvSpPr>
          <p:spPr>
            <a:xfrm>
              <a:off x="4991004" y="3318033"/>
              <a:ext cx="1487233" cy="283844"/>
            </a:xfrm>
            <a:custGeom>
              <a:avLst/>
              <a:gdLst>
                <a:gd name="connsiteX0" fmla="*/ 0 w 1487233"/>
                <a:gd name="connsiteY0" fmla="*/ 0 h 283844"/>
                <a:gd name="connsiteX1" fmla="*/ 607505 w 1487233"/>
                <a:gd name="connsiteY1" fmla="*/ 0 h 283844"/>
                <a:gd name="connsiteX2" fmla="*/ 743617 w 1487233"/>
                <a:gd name="connsiteY2" fmla="*/ 0 h 283844"/>
                <a:gd name="connsiteX3" fmla="*/ 1215009 w 1487233"/>
                <a:gd name="connsiteY3" fmla="*/ 0 h 283844"/>
                <a:gd name="connsiteX4" fmla="*/ 1487234 w 1487233"/>
                <a:gd name="connsiteY4" fmla="*/ 0 h 283844"/>
                <a:gd name="connsiteX5" fmla="*/ 1487234 w 1487233"/>
                <a:gd name="connsiteY5" fmla="*/ 283845 h 28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7233" h="283844">
                  <a:moveTo>
                    <a:pt x="0" y="0"/>
                  </a:moveTo>
                  <a:lnTo>
                    <a:pt x="607505" y="0"/>
                  </a:lnTo>
                  <a:lnTo>
                    <a:pt x="743617" y="0"/>
                  </a:lnTo>
                  <a:lnTo>
                    <a:pt x="1215009" y="0"/>
                  </a:lnTo>
                  <a:lnTo>
                    <a:pt x="1487234" y="0"/>
                  </a:lnTo>
                  <a:lnTo>
                    <a:pt x="1487234" y="283845"/>
                  </a:lnTo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="" xmlns:a16="http://schemas.microsoft.com/office/drawing/2014/main" id="{DE7C1646-EF46-1344-974D-0299C8552123}"/>
                </a:ext>
              </a:extLst>
            </p:cNvPr>
            <p:cNvSpPr/>
            <p:nvPr/>
          </p:nvSpPr>
          <p:spPr>
            <a:xfrm>
              <a:off x="4991004" y="2997708"/>
              <a:ext cx="1215008" cy="320325"/>
            </a:xfrm>
            <a:custGeom>
              <a:avLst/>
              <a:gdLst>
                <a:gd name="connsiteX0" fmla="*/ 0 w 1215008"/>
                <a:gd name="connsiteY0" fmla="*/ 0 h 320325"/>
                <a:gd name="connsiteX1" fmla="*/ 607505 w 1215008"/>
                <a:gd name="connsiteY1" fmla="*/ 0 h 320325"/>
                <a:gd name="connsiteX2" fmla="*/ 1215009 w 1215008"/>
                <a:gd name="connsiteY2" fmla="*/ 0 h 320325"/>
                <a:gd name="connsiteX3" fmla="*/ 1215009 w 1215008"/>
                <a:gd name="connsiteY3" fmla="*/ 320326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008" h="320325">
                  <a:moveTo>
                    <a:pt x="0" y="0"/>
                  </a:moveTo>
                  <a:lnTo>
                    <a:pt x="607505" y="0"/>
                  </a:lnTo>
                  <a:lnTo>
                    <a:pt x="1215009" y="0"/>
                  </a:lnTo>
                  <a:lnTo>
                    <a:pt x="1215009" y="320326"/>
                  </a:lnTo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="" xmlns:a16="http://schemas.microsoft.com/office/drawing/2014/main" id="{E6E8DD24-80F0-5742-A1F0-F57BADB062C1}"/>
                </a:ext>
              </a:extLst>
            </p:cNvPr>
            <p:cNvSpPr/>
            <p:nvPr/>
          </p:nvSpPr>
          <p:spPr>
            <a:xfrm>
              <a:off x="5734621" y="3318033"/>
              <a:ext cx="9525" cy="320421"/>
            </a:xfrm>
            <a:custGeom>
              <a:avLst/>
              <a:gdLst>
                <a:gd name="connsiteX0" fmla="*/ 0 w 9525"/>
                <a:gd name="connsiteY0" fmla="*/ 0 h 320421"/>
                <a:gd name="connsiteX1" fmla="*/ 0 w 9525"/>
                <a:gd name="connsiteY1" fmla="*/ 320421 h 32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20421">
                  <a:moveTo>
                    <a:pt x="0" y="0"/>
                  </a:moveTo>
                  <a:lnTo>
                    <a:pt x="0" y="320421"/>
                  </a:lnTo>
                </a:path>
              </a:pathLst>
            </a:custGeom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="" xmlns:a16="http://schemas.microsoft.com/office/drawing/2014/main" id="{802CE180-1EB6-6042-A276-3E9811CD1250}"/>
                </a:ext>
              </a:extLst>
            </p:cNvPr>
            <p:cNvSpPr/>
            <p:nvPr/>
          </p:nvSpPr>
          <p:spPr>
            <a:xfrm>
              <a:off x="5598509" y="2997708"/>
              <a:ext cx="9525" cy="320325"/>
            </a:xfrm>
            <a:custGeom>
              <a:avLst/>
              <a:gdLst>
                <a:gd name="connsiteX0" fmla="*/ 0 w 9525"/>
                <a:gd name="connsiteY0" fmla="*/ 0 h 320325"/>
                <a:gd name="connsiteX1" fmla="*/ 0 w 9525"/>
                <a:gd name="connsiteY1" fmla="*/ 320326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20325">
                  <a:moveTo>
                    <a:pt x="0" y="0"/>
                  </a:moveTo>
                  <a:lnTo>
                    <a:pt x="0" y="320326"/>
                  </a:lnTo>
                </a:path>
              </a:pathLst>
            </a:custGeom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="" xmlns:a16="http://schemas.microsoft.com/office/drawing/2014/main" id="{7ECFB06C-594B-EE41-9662-4CFF9A6911E4}"/>
                </a:ext>
              </a:extLst>
            </p:cNvPr>
            <p:cNvSpPr/>
            <p:nvPr/>
          </p:nvSpPr>
          <p:spPr>
            <a:xfrm>
              <a:off x="4780502" y="2858262"/>
              <a:ext cx="77533" cy="9525"/>
            </a:xfrm>
            <a:custGeom>
              <a:avLst/>
              <a:gdLst>
                <a:gd name="connsiteX0" fmla="*/ 0 w 77533"/>
                <a:gd name="connsiteY0" fmla="*/ 0 h 9525"/>
                <a:gd name="connsiteX1" fmla="*/ 77533 w 7753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533" h="9525">
                  <a:moveTo>
                    <a:pt x="0" y="0"/>
                  </a:moveTo>
                  <a:lnTo>
                    <a:pt x="77533" y="0"/>
                  </a:lnTo>
                </a:path>
              </a:pathLst>
            </a:custGeom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="" xmlns:a16="http://schemas.microsoft.com/office/drawing/2014/main" id="{35087D7D-ED2F-F943-B331-9E89AA4918CB}"/>
                </a:ext>
              </a:extLst>
            </p:cNvPr>
            <p:cNvSpPr/>
            <p:nvPr/>
          </p:nvSpPr>
          <p:spPr>
            <a:xfrm>
              <a:off x="4604289" y="2858262"/>
              <a:ext cx="429863" cy="780192"/>
            </a:xfrm>
            <a:custGeom>
              <a:avLst/>
              <a:gdLst>
                <a:gd name="connsiteX0" fmla="*/ 372713 w 429863"/>
                <a:gd name="connsiteY0" fmla="*/ 0 h 780192"/>
                <a:gd name="connsiteX1" fmla="*/ 429863 w 429863"/>
                <a:gd name="connsiteY1" fmla="*/ 0 h 780192"/>
                <a:gd name="connsiteX2" fmla="*/ 386715 w 429863"/>
                <a:gd name="connsiteY2" fmla="*/ 139446 h 780192"/>
                <a:gd name="connsiteX3" fmla="*/ 386715 w 429863"/>
                <a:gd name="connsiteY3" fmla="*/ 459772 h 780192"/>
                <a:gd name="connsiteX4" fmla="*/ 386715 w 429863"/>
                <a:gd name="connsiteY4" fmla="*/ 780193 h 780192"/>
                <a:gd name="connsiteX5" fmla="*/ 43244 w 429863"/>
                <a:gd name="connsiteY5" fmla="*/ 780193 h 780192"/>
                <a:gd name="connsiteX6" fmla="*/ 43244 w 429863"/>
                <a:gd name="connsiteY6" fmla="*/ 139446 h 780192"/>
                <a:gd name="connsiteX7" fmla="*/ 0 w 429863"/>
                <a:gd name="connsiteY7" fmla="*/ 0 h 780192"/>
                <a:gd name="connsiteX8" fmla="*/ 57150 w 429863"/>
                <a:gd name="connsiteY8" fmla="*/ 0 h 78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9863" h="780192">
                  <a:moveTo>
                    <a:pt x="372713" y="0"/>
                  </a:moveTo>
                  <a:lnTo>
                    <a:pt x="429863" y="0"/>
                  </a:lnTo>
                  <a:lnTo>
                    <a:pt x="386715" y="139446"/>
                  </a:lnTo>
                  <a:lnTo>
                    <a:pt x="386715" y="459772"/>
                  </a:lnTo>
                  <a:lnTo>
                    <a:pt x="386715" y="780193"/>
                  </a:lnTo>
                  <a:lnTo>
                    <a:pt x="43244" y="780193"/>
                  </a:lnTo>
                  <a:lnTo>
                    <a:pt x="43244" y="139446"/>
                  </a:lnTo>
                  <a:lnTo>
                    <a:pt x="0" y="0"/>
                  </a:lnTo>
                  <a:lnTo>
                    <a:pt x="57150" y="0"/>
                  </a:lnTo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="" xmlns:a16="http://schemas.microsoft.com/office/drawing/2014/main" id="{6C5C9CD2-4455-E545-BCB5-E3298A4CB6FB}"/>
                </a:ext>
              </a:extLst>
            </p:cNvPr>
            <p:cNvSpPr/>
            <p:nvPr/>
          </p:nvSpPr>
          <p:spPr>
            <a:xfrm>
              <a:off x="4857750" y="2777299"/>
              <a:ext cx="118967" cy="80962"/>
            </a:xfrm>
            <a:custGeom>
              <a:avLst/>
              <a:gdLst>
                <a:gd name="connsiteX0" fmla="*/ 0 w 118967"/>
                <a:gd name="connsiteY0" fmla="*/ 80963 h 80962"/>
                <a:gd name="connsiteX1" fmla="*/ 0 w 118967"/>
                <a:gd name="connsiteY1" fmla="*/ 18193 h 80962"/>
                <a:gd name="connsiteX2" fmla="*/ 18098 w 118967"/>
                <a:gd name="connsiteY2" fmla="*/ 0 h 80962"/>
                <a:gd name="connsiteX3" fmla="*/ 100775 w 118967"/>
                <a:gd name="connsiteY3" fmla="*/ 0 h 80962"/>
                <a:gd name="connsiteX4" fmla="*/ 118967 w 118967"/>
                <a:gd name="connsiteY4" fmla="*/ 18193 h 80962"/>
                <a:gd name="connsiteX5" fmla="*/ 118967 w 118967"/>
                <a:gd name="connsiteY5" fmla="*/ 8096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967" h="80962">
                  <a:moveTo>
                    <a:pt x="0" y="80963"/>
                  </a:moveTo>
                  <a:lnTo>
                    <a:pt x="0" y="18193"/>
                  </a:lnTo>
                  <a:cubicBezTo>
                    <a:pt x="0" y="8182"/>
                    <a:pt x="8087" y="57"/>
                    <a:pt x="18098" y="0"/>
                  </a:cubicBezTo>
                  <a:lnTo>
                    <a:pt x="100775" y="0"/>
                  </a:lnTo>
                  <a:cubicBezTo>
                    <a:pt x="110823" y="0"/>
                    <a:pt x="118967" y="8144"/>
                    <a:pt x="118967" y="18193"/>
                  </a:cubicBezTo>
                  <a:lnTo>
                    <a:pt x="118967" y="80963"/>
                  </a:lnTo>
                  <a:close/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="" xmlns:a16="http://schemas.microsoft.com/office/drawing/2014/main" id="{A23383D1-4A01-6740-921D-50565D448F91}"/>
                </a:ext>
              </a:extLst>
            </p:cNvPr>
            <p:cNvSpPr/>
            <p:nvPr/>
          </p:nvSpPr>
          <p:spPr>
            <a:xfrm>
              <a:off x="4661439" y="2777299"/>
              <a:ext cx="119253" cy="80962"/>
            </a:xfrm>
            <a:custGeom>
              <a:avLst/>
              <a:gdLst>
                <a:gd name="connsiteX0" fmla="*/ 0 w 119253"/>
                <a:gd name="connsiteY0" fmla="*/ 80963 h 80962"/>
                <a:gd name="connsiteX1" fmla="*/ 0 w 119253"/>
                <a:gd name="connsiteY1" fmla="*/ 18193 h 80962"/>
                <a:gd name="connsiteX2" fmla="*/ 18193 w 119253"/>
                <a:gd name="connsiteY2" fmla="*/ 0 h 80962"/>
                <a:gd name="connsiteX3" fmla="*/ 101060 w 119253"/>
                <a:gd name="connsiteY3" fmla="*/ 0 h 80962"/>
                <a:gd name="connsiteX4" fmla="*/ 119253 w 119253"/>
                <a:gd name="connsiteY4" fmla="*/ 18193 h 80962"/>
                <a:gd name="connsiteX5" fmla="*/ 119253 w 119253"/>
                <a:gd name="connsiteY5" fmla="*/ 8096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253" h="80962">
                  <a:moveTo>
                    <a:pt x="0" y="80963"/>
                  </a:moveTo>
                  <a:lnTo>
                    <a:pt x="0" y="18193"/>
                  </a:lnTo>
                  <a:cubicBezTo>
                    <a:pt x="52" y="8163"/>
                    <a:pt x="8163" y="48"/>
                    <a:pt x="18193" y="0"/>
                  </a:cubicBezTo>
                  <a:lnTo>
                    <a:pt x="101060" y="0"/>
                  </a:lnTo>
                  <a:cubicBezTo>
                    <a:pt x="111090" y="48"/>
                    <a:pt x="119205" y="8163"/>
                    <a:pt x="119253" y="18193"/>
                  </a:cubicBezTo>
                  <a:lnTo>
                    <a:pt x="119253" y="80963"/>
                  </a:lnTo>
                  <a:close/>
                </a:path>
              </a:pathLst>
            </a:custGeom>
            <a:noFill/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="" xmlns:a16="http://schemas.microsoft.com/office/drawing/2014/main" id="{98F7082E-4D2A-5C41-ABB8-9C0A5B17E403}"/>
                </a:ext>
              </a:extLst>
            </p:cNvPr>
            <p:cNvSpPr/>
            <p:nvPr/>
          </p:nvSpPr>
          <p:spPr>
            <a:xfrm>
              <a:off x="4458843" y="3853529"/>
              <a:ext cx="95" cy="9525"/>
            </a:xfrm>
            <a:custGeom>
              <a:avLst/>
              <a:gdLst>
                <a:gd name="connsiteX0" fmla="*/ 95 w 95"/>
                <a:gd name="connsiteY0" fmla="*/ 0 h 9525"/>
                <a:gd name="connsiteX1" fmla="*/ 0 w 9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" h="9525">
                  <a:moveTo>
                    <a:pt x="95" y="0"/>
                  </a:moveTo>
                  <a:lnTo>
                    <a:pt x="0" y="0"/>
                  </a:lnTo>
                </a:path>
              </a:pathLst>
            </a:custGeom>
            <a:ln w="14288" cap="flat">
              <a:solidFill>
                <a:srgbClr val="005321"/>
              </a:solidFill>
              <a:prstDash val="solid"/>
              <a:rou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47" name="Полилиния 46">
              <a:extLst>
                <a:ext uri="{FF2B5EF4-FFF2-40B4-BE49-F238E27FC236}">
                  <a16:creationId xmlns="" xmlns:a16="http://schemas.microsoft.com/office/drawing/2014/main" id="{FF447000-45A6-C346-9903-583EFC5AB44C}"/>
                </a:ext>
              </a:extLst>
            </p:cNvPr>
            <p:cNvSpPr/>
            <p:nvPr/>
          </p:nvSpPr>
          <p:spPr>
            <a:xfrm>
              <a:off x="4458938" y="3853529"/>
              <a:ext cx="3147441" cy="9525"/>
            </a:xfrm>
            <a:custGeom>
              <a:avLst/>
              <a:gdLst>
                <a:gd name="connsiteX0" fmla="*/ 3147441 w 3147441"/>
                <a:gd name="connsiteY0" fmla="*/ 0 h 9525"/>
                <a:gd name="connsiteX1" fmla="*/ 0 w 314744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7441" h="9525">
                  <a:moveTo>
                    <a:pt x="3147441" y="0"/>
                  </a:moveTo>
                  <a:lnTo>
                    <a:pt x="0" y="0"/>
                  </a:lnTo>
                </a:path>
              </a:pathLst>
            </a:custGeom>
            <a:ln w="14288" cap="flat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48" name="Полилиния 47">
              <a:extLst>
                <a:ext uri="{FF2B5EF4-FFF2-40B4-BE49-F238E27FC236}">
                  <a16:creationId xmlns="" xmlns:a16="http://schemas.microsoft.com/office/drawing/2014/main" id="{973342FE-7D0C-1A48-A825-C1BA1DF3E573}"/>
                </a:ext>
              </a:extLst>
            </p:cNvPr>
            <p:cNvSpPr/>
            <p:nvPr/>
          </p:nvSpPr>
          <p:spPr>
            <a:xfrm>
              <a:off x="6101048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49" name="Полилиния 48">
              <a:extLst>
                <a:ext uri="{FF2B5EF4-FFF2-40B4-BE49-F238E27FC236}">
                  <a16:creationId xmlns="" xmlns:a16="http://schemas.microsoft.com/office/drawing/2014/main" id="{B99DF13F-FF85-284A-97E9-AAF4F51DA041}"/>
                </a:ext>
              </a:extLst>
            </p:cNvPr>
            <p:cNvSpPr/>
            <p:nvPr/>
          </p:nvSpPr>
          <p:spPr>
            <a:xfrm>
              <a:off x="5971413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="" xmlns:a16="http://schemas.microsoft.com/office/drawing/2014/main" id="{9104C12E-C18B-A648-A8E2-E2499859295A}"/>
                </a:ext>
              </a:extLst>
            </p:cNvPr>
            <p:cNvSpPr/>
            <p:nvPr/>
          </p:nvSpPr>
          <p:spPr>
            <a:xfrm>
              <a:off x="5841777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51" name="Полилиния 50">
              <a:extLst>
                <a:ext uri="{FF2B5EF4-FFF2-40B4-BE49-F238E27FC236}">
                  <a16:creationId xmlns="" xmlns:a16="http://schemas.microsoft.com/office/drawing/2014/main" id="{261C688D-8D6A-824F-9A99-1D32FD3F9B95}"/>
                </a:ext>
              </a:extLst>
            </p:cNvPr>
            <p:cNvSpPr/>
            <p:nvPr/>
          </p:nvSpPr>
          <p:spPr>
            <a:xfrm>
              <a:off x="5712142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="" xmlns:a16="http://schemas.microsoft.com/office/drawing/2014/main" id="{6BC4AB1D-0F68-9B41-9BDB-1AD3F1B4D076}"/>
                </a:ext>
              </a:extLst>
            </p:cNvPr>
            <p:cNvSpPr/>
            <p:nvPr/>
          </p:nvSpPr>
          <p:spPr>
            <a:xfrm>
              <a:off x="5490114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="" xmlns:a16="http://schemas.microsoft.com/office/drawing/2014/main" id="{2D0A8B4B-200C-0848-9F00-3533B38F8FC8}"/>
                </a:ext>
              </a:extLst>
            </p:cNvPr>
            <p:cNvSpPr/>
            <p:nvPr/>
          </p:nvSpPr>
          <p:spPr>
            <a:xfrm>
              <a:off x="5360384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="" xmlns:a16="http://schemas.microsoft.com/office/drawing/2014/main" id="{E87B3195-E564-4F41-8704-5BBAB03A5AB6}"/>
                </a:ext>
              </a:extLst>
            </p:cNvPr>
            <p:cNvSpPr/>
            <p:nvPr/>
          </p:nvSpPr>
          <p:spPr>
            <a:xfrm>
              <a:off x="5230749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="" xmlns:a16="http://schemas.microsoft.com/office/drawing/2014/main" id="{46522037-90CC-6443-9EED-F2E930E9E449}"/>
                </a:ext>
              </a:extLst>
            </p:cNvPr>
            <p:cNvSpPr/>
            <p:nvPr/>
          </p:nvSpPr>
          <p:spPr>
            <a:xfrm>
              <a:off x="5101113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="" xmlns:a16="http://schemas.microsoft.com/office/drawing/2014/main" id="{735BED81-63A3-CC4F-BC08-FBA6D358FB98}"/>
                </a:ext>
              </a:extLst>
            </p:cNvPr>
            <p:cNvSpPr/>
            <p:nvPr/>
          </p:nvSpPr>
          <p:spPr>
            <a:xfrm>
              <a:off x="5490114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="" xmlns:a16="http://schemas.microsoft.com/office/drawing/2014/main" id="{6F5F970A-46FB-4645-9C6E-0E1989ADD0C0}"/>
                </a:ext>
              </a:extLst>
            </p:cNvPr>
            <p:cNvSpPr/>
            <p:nvPr/>
          </p:nvSpPr>
          <p:spPr>
            <a:xfrm>
              <a:off x="5619750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58" name="Полилиния 57">
              <a:extLst>
                <a:ext uri="{FF2B5EF4-FFF2-40B4-BE49-F238E27FC236}">
                  <a16:creationId xmlns="" xmlns:a16="http://schemas.microsoft.com/office/drawing/2014/main" id="{B115831D-255E-ED4D-AEEF-69811B1A1FB2}"/>
                </a:ext>
              </a:extLst>
            </p:cNvPr>
            <p:cNvSpPr/>
            <p:nvPr/>
          </p:nvSpPr>
          <p:spPr>
            <a:xfrm>
              <a:off x="5360384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59" name="Полилиния 58">
              <a:extLst>
                <a:ext uri="{FF2B5EF4-FFF2-40B4-BE49-F238E27FC236}">
                  <a16:creationId xmlns="" xmlns:a16="http://schemas.microsoft.com/office/drawing/2014/main" id="{6BBB2626-B188-734B-B9B8-A410B705CE08}"/>
                </a:ext>
              </a:extLst>
            </p:cNvPr>
            <p:cNvSpPr/>
            <p:nvPr/>
          </p:nvSpPr>
          <p:spPr>
            <a:xfrm>
              <a:off x="5230749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60" name="Полилиния 59">
              <a:extLst>
                <a:ext uri="{FF2B5EF4-FFF2-40B4-BE49-F238E27FC236}">
                  <a16:creationId xmlns="" xmlns:a16="http://schemas.microsoft.com/office/drawing/2014/main" id="{E740E3D3-B5CD-2E43-B745-A5831B20DFED}"/>
                </a:ext>
              </a:extLst>
            </p:cNvPr>
            <p:cNvSpPr/>
            <p:nvPr/>
          </p:nvSpPr>
          <p:spPr>
            <a:xfrm>
              <a:off x="5101113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61" name="Полилиния 60">
              <a:extLst>
                <a:ext uri="{FF2B5EF4-FFF2-40B4-BE49-F238E27FC236}">
                  <a16:creationId xmlns="" xmlns:a16="http://schemas.microsoft.com/office/drawing/2014/main" id="{F13948A3-C18F-1A42-9C0B-2024E31D6CFB}"/>
                </a:ext>
              </a:extLst>
            </p:cNvPr>
            <p:cNvSpPr/>
            <p:nvPr/>
          </p:nvSpPr>
          <p:spPr>
            <a:xfrm>
              <a:off x="6230778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62" name="Полилиния 61">
              <a:extLst>
                <a:ext uri="{FF2B5EF4-FFF2-40B4-BE49-F238E27FC236}">
                  <a16:creationId xmlns="" xmlns:a16="http://schemas.microsoft.com/office/drawing/2014/main" id="{093C6D21-7DA5-D344-84FA-341E2C187F82}"/>
                </a:ext>
              </a:extLst>
            </p:cNvPr>
            <p:cNvSpPr/>
            <p:nvPr/>
          </p:nvSpPr>
          <p:spPr>
            <a:xfrm>
              <a:off x="6360414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63" name="Полилиния 62">
              <a:extLst>
                <a:ext uri="{FF2B5EF4-FFF2-40B4-BE49-F238E27FC236}">
                  <a16:creationId xmlns="" xmlns:a16="http://schemas.microsoft.com/office/drawing/2014/main" id="{197FF4E4-091D-DC4D-9D89-6C05B18B27B6}"/>
                </a:ext>
              </a:extLst>
            </p:cNvPr>
            <p:cNvSpPr/>
            <p:nvPr/>
          </p:nvSpPr>
          <p:spPr>
            <a:xfrm>
              <a:off x="6101048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64" name="Полилиния 63">
              <a:extLst>
                <a:ext uri="{FF2B5EF4-FFF2-40B4-BE49-F238E27FC236}">
                  <a16:creationId xmlns="" xmlns:a16="http://schemas.microsoft.com/office/drawing/2014/main" id="{5914988D-CD68-2B44-B3BF-383B9B4C1894}"/>
                </a:ext>
              </a:extLst>
            </p:cNvPr>
            <p:cNvSpPr/>
            <p:nvPr/>
          </p:nvSpPr>
          <p:spPr>
            <a:xfrm>
              <a:off x="5971413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65" name="Полилиния 64">
              <a:extLst>
                <a:ext uri="{FF2B5EF4-FFF2-40B4-BE49-F238E27FC236}">
                  <a16:creationId xmlns="" xmlns:a16="http://schemas.microsoft.com/office/drawing/2014/main" id="{DAE40CDC-C6A6-2D41-9ADE-2F60422B7C39}"/>
                </a:ext>
              </a:extLst>
            </p:cNvPr>
            <p:cNvSpPr/>
            <p:nvPr/>
          </p:nvSpPr>
          <p:spPr>
            <a:xfrm>
              <a:off x="5841777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 w="14288" cap="rnd">
              <a:solidFill>
                <a:srgbClr val="005321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51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Паромная переправа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rgbClr val="000000">
                    <a:tint val="75000"/>
                  </a:srgbClr>
                </a:solidFill>
              </a:rPr>
              <a:t>Новороссийский юго-восточный таможенный </a:t>
            </a:r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пост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2305" y="2051289"/>
            <a:ext cx="8058296" cy="278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lnSpc>
                <a:spcPct val="150000"/>
              </a:lnSpc>
            </a:pPr>
            <a:endParaRPr lang="ru-RU" sz="900" spc="-75" dirty="0">
              <a:solidFill>
                <a:srgbClr val="FFFFFF">
                  <a:lumMod val="10000"/>
                </a:srgbClr>
              </a:solidFill>
              <a:latin typeface="Calibri" panose="020F0502020204030204" pitchFamily="34" charset="0"/>
              <a:ea typeface="Arial" charset="0"/>
              <a:cs typeface="Arial" charset="0"/>
            </a:endParaRPr>
          </a:p>
        </p:txBody>
      </p:sp>
      <p:sp>
        <p:nvSpPr>
          <p:cNvPr id="36" name="4-конечная звезда 35"/>
          <p:cNvSpPr>
            <a:spLocks noChangeAspect="1"/>
          </p:cNvSpPr>
          <p:nvPr/>
        </p:nvSpPr>
        <p:spPr>
          <a:xfrm>
            <a:off x="53544" y="6381328"/>
            <a:ext cx="180000" cy="180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4-конечная звезда 37"/>
          <p:cNvSpPr>
            <a:spLocks noChangeAspect="1"/>
          </p:cNvSpPr>
          <p:nvPr/>
        </p:nvSpPr>
        <p:spPr>
          <a:xfrm>
            <a:off x="29784" y="5483689"/>
            <a:ext cx="180000" cy="180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4-конечная звезда 24"/>
          <p:cNvSpPr>
            <a:spLocks noChangeAspect="1"/>
          </p:cNvSpPr>
          <p:nvPr/>
        </p:nvSpPr>
        <p:spPr>
          <a:xfrm>
            <a:off x="14656" y="5894494"/>
            <a:ext cx="180000" cy="180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3" t="4234" r="16746" b="67783"/>
          <a:stretch/>
        </p:blipFill>
        <p:spPr bwMode="auto">
          <a:xfrm>
            <a:off x="0" y="1484784"/>
            <a:ext cx="9108000" cy="44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" y="900000"/>
            <a:ext cx="9144000" cy="58478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Calibri" pitchFamily="34" charset="0"/>
              </a:rPr>
              <a:t>Маршрут движения автотранспортных средств из пункта пропуска морской порт Новороссийск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Calibri" pitchFamily="34" charset="0"/>
              </a:rPr>
              <a:t>в иное место прибытия терминал «</a:t>
            </a:r>
            <a:r>
              <a:rPr lang="ru-RU" sz="1400" dirty="0" err="1" smtClean="0">
                <a:solidFill>
                  <a:schemeClr val="tx1"/>
                </a:solidFill>
                <a:latin typeface="Calibri" pitchFamily="34" charset="0"/>
              </a:rPr>
              <a:t>Рускон</a:t>
            </a:r>
            <a:r>
              <a:rPr lang="ru-RU" sz="1400" dirty="0" smtClean="0">
                <a:solidFill>
                  <a:schemeClr val="tx1"/>
                </a:solidFill>
                <a:latin typeface="Calibri" pitchFamily="34" charset="0"/>
              </a:rPr>
              <a:t>—2» </a:t>
            </a:r>
            <a:endParaRPr lang="ru-RU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183560" y="1484784"/>
            <a:ext cx="3960440" cy="90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Постановлением  Правительства  РФ от 2 сентября 2022 г. № 1552 терминал Рускон-2 был включен в перечень мест, не являющихся местами перемещения товаров в соответствии с таможенным кодексом </a:t>
            </a:r>
            <a:r>
              <a:rPr lang="ru-RU" sz="1200" dirty="0" err="1" smtClean="0">
                <a:solidFill>
                  <a:schemeClr val="tx1"/>
                </a:solidFill>
                <a:latin typeface="Calibri" pitchFamily="34" charset="0"/>
              </a:rPr>
              <a:t>ЕаЭС</a:t>
            </a: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 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в которых допускается прибытие товаров в Российскую Федерацию.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1050" y="5894494"/>
            <a:ext cx="9108002" cy="93610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Согласно Постановлению, использование удаленной </a:t>
            </a: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площадки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ООО «Рускон-2» в качестве иного места прибытия допускается в случаях одновременно соблюдения  следующих условий: </a:t>
            </a:r>
            <a:endParaRPr lang="ru-RU" sz="1200" dirty="0" smtClean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-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отсутствие возможности </a:t>
            </a: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размещения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транспортных средств, </a:t>
            </a: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территории в ПЗТК «КТ НУТЭП</a:t>
            </a: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»,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-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представление перевозчиком в таможенный орган</a:t>
            </a: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,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документов и сведений, </a:t>
            </a: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предусмотренных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статьями 89 и 92 Таможенного кодекса Евразийского экономического </a:t>
            </a: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союза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476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Паромная переправа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rgbClr val="000000">
                    <a:tint val="75000"/>
                  </a:srgbClr>
                </a:solidFill>
              </a:rPr>
              <a:t>Новороссийский юго-восточный таможенный </a:t>
            </a:r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пост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4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2305" y="2051289"/>
            <a:ext cx="8058296" cy="278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lnSpc>
                <a:spcPct val="150000"/>
              </a:lnSpc>
            </a:pPr>
            <a:endParaRPr lang="ru-RU" sz="900" spc="-75" dirty="0">
              <a:solidFill>
                <a:srgbClr val="FFFFFF">
                  <a:lumMod val="10000"/>
                </a:srgbClr>
              </a:solidFill>
              <a:latin typeface="Calibri" panose="020F0502020204030204" pitchFamily="34" charset="0"/>
              <a:ea typeface="Arial" charset="0"/>
              <a:cs typeface="Arial" charset="0"/>
            </a:endParaRPr>
          </a:p>
        </p:txBody>
      </p:sp>
      <p:sp>
        <p:nvSpPr>
          <p:cNvPr id="36" name="4-конечная звезда 35"/>
          <p:cNvSpPr>
            <a:spLocks noChangeAspect="1"/>
          </p:cNvSpPr>
          <p:nvPr/>
        </p:nvSpPr>
        <p:spPr>
          <a:xfrm>
            <a:off x="53544" y="6381328"/>
            <a:ext cx="180000" cy="180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4-конечная звезда 37"/>
          <p:cNvSpPr>
            <a:spLocks noChangeAspect="1"/>
          </p:cNvSpPr>
          <p:nvPr/>
        </p:nvSpPr>
        <p:spPr>
          <a:xfrm>
            <a:off x="29784" y="5483689"/>
            <a:ext cx="180000" cy="180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4-конечная звезда 24"/>
          <p:cNvSpPr>
            <a:spLocks noChangeAspect="1"/>
          </p:cNvSpPr>
          <p:nvPr/>
        </p:nvSpPr>
        <p:spPr>
          <a:xfrm>
            <a:off x="14656" y="5894494"/>
            <a:ext cx="180000" cy="180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28" b="-12828"/>
          <a:stretch/>
        </p:blipFill>
        <p:spPr bwMode="auto">
          <a:xfrm>
            <a:off x="0" y="245641"/>
            <a:ext cx="9036000" cy="637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663023" y="894692"/>
            <a:ext cx="5378896" cy="90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Calibri" pitchFamily="34" charset="0"/>
              </a:rPr>
              <a:t>Порядок применения электронных навигационных пломб установлен Постановлением Правительства Российской Федерации  </a:t>
            </a:r>
            <a:r>
              <a:rPr lang="ru-RU" sz="1400" dirty="0">
                <a:solidFill>
                  <a:schemeClr val="tx1"/>
                </a:solidFill>
                <a:latin typeface="Calibri" pitchFamily="34" charset="0"/>
              </a:rPr>
              <a:t>от 27.12.2019 № 1877  "О мерах по реализации Указа Президента Российской Федерации от 24 июня 2019 г. N 290 " </a:t>
            </a:r>
            <a:r>
              <a:rPr lang="ru-RU" sz="1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ru-RU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5976000"/>
            <a:ext cx="9036000" cy="63950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Calibri" pitchFamily="34" charset="0"/>
              </a:rPr>
              <a:t>В целях </a:t>
            </a:r>
            <a:r>
              <a:rPr lang="ru-RU" sz="1400" dirty="0" smtClean="0">
                <a:solidFill>
                  <a:schemeClr val="tx1"/>
                </a:solidFill>
                <a:latin typeface="Calibri" pitchFamily="34" charset="0"/>
              </a:rPr>
              <a:t>реализации </a:t>
            </a:r>
            <a:r>
              <a:rPr lang="ru-RU" sz="1400" dirty="0">
                <a:solidFill>
                  <a:schemeClr val="tx1"/>
                </a:solidFill>
                <a:latin typeface="Calibri" pitchFamily="34" charset="0"/>
              </a:rPr>
              <a:t>Постановления </a:t>
            </a:r>
            <a:r>
              <a:rPr lang="ru-RU" sz="1400" dirty="0" smtClean="0">
                <a:solidFill>
                  <a:schemeClr val="tx1"/>
                </a:solidFill>
                <a:latin typeface="Calibri" pitchFamily="34" charset="0"/>
              </a:rPr>
              <a:t>- 27 </a:t>
            </a:r>
            <a:r>
              <a:rPr lang="ru-RU" sz="1400" dirty="0">
                <a:solidFill>
                  <a:schemeClr val="tx1"/>
                </a:solidFill>
                <a:latin typeface="Calibri" pitchFamily="34" charset="0"/>
              </a:rPr>
              <a:t>августа 2021 г. ФТС России с оператором пломбирования ООО «Центр развития цифровых платформ» был утвержден совместный Регламент взаимодействия, определяющий последовательность действий таможенных органов и оператора пломбирования.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1" y="894692"/>
            <a:ext cx="3663023" cy="900000"/>
          </a:xfrm>
          <a:prstGeom prst="rect">
            <a:avLst/>
          </a:prstGeom>
          <a:gradFill>
            <a:gsLst>
              <a:gs pos="0">
                <a:schemeClr val="accent2">
                  <a:lumMod val="110000"/>
                  <a:satMod val="105000"/>
                  <a:tint val="67000"/>
                </a:schemeClr>
              </a:gs>
              <a:gs pos="50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Calibri" pitchFamily="34" charset="0"/>
              </a:rPr>
              <a:t>Перемещение </a:t>
            </a:r>
            <a:r>
              <a:rPr lang="ru-RU" sz="1400" dirty="0">
                <a:solidFill>
                  <a:schemeClr val="tx1"/>
                </a:solidFill>
                <a:latin typeface="Calibri" pitchFamily="34" charset="0"/>
              </a:rPr>
              <a:t>транспортных средств из пункта пропуска Новороссийск в иное место прибытия осуществляется с применением </a:t>
            </a:r>
            <a:r>
              <a:rPr lang="ru-RU" sz="1400" dirty="0" smtClean="0">
                <a:solidFill>
                  <a:schemeClr val="tx1"/>
                </a:solidFill>
                <a:latin typeface="Calibri" pitchFamily="34" charset="0"/>
              </a:rPr>
              <a:t>электронных навигационных пломб</a:t>
            </a:r>
            <a:endParaRPr lang="ru-RU" sz="14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77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Паромная переправа</a:t>
            </a:r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dirty="0">
                <a:solidFill>
                  <a:srgbClr val="000000">
                    <a:tint val="75000"/>
                  </a:srgbClr>
                </a:solidFill>
              </a:rPr>
              <a:t>Новороссийский юго-восточный таможенный </a:t>
            </a:r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пост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39190" y="3701972"/>
            <a:ext cx="262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/>
            <a:r>
              <a:rPr lang="ru-RU" sz="700" i="1" dirty="0">
                <a:solidFill>
                  <a:srgbClr val="FFFFFF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Open Sans Light" panose="020B0306030504020204" pitchFamily="34" charset="0"/>
              </a:rPr>
              <a:t>62%</a:t>
            </a:r>
            <a:endParaRPr lang="ru-RU" sz="700" i="1" spc="-75" dirty="0">
              <a:solidFill>
                <a:srgbClr val="FFFFFF"/>
              </a:solidFill>
              <a:latin typeface="Roboto Black" panose="02000000000000000000" pitchFamily="2" charset="0"/>
              <a:ea typeface="Roboto Black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979045"/>
            <a:ext cx="4602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Удаленная</a:t>
            </a:r>
            <a:r>
              <a:rPr lang="ru-RU" dirty="0" smtClean="0"/>
              <a:t> площадка терминал Рускон-2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8000"/>
            <a:ext cx="9152000" cy="51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900000"/>
            <a:ext cx="4428424" cy="13768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Приказом ФТС России от 17 ноября 2022 г. № 937 «Об изменении регионов деятельности таможенных постов Новороссийской таможни и о внесении изменений в положение к приказу ФТС России от 28 июня 2019 г. № 1067» удаленная площадка терминал Рускон-2 и участок прилегающей к ней автомобильной дороги были включены в регион деятельности Новороссийского юго-восточного таможенного поста.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5514046"/>
            <a:ext cx="9144002" cy="13680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На терминале «Рускон-2» имеются в наличии: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- площадки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для эксплуатации </a:t>
            </a: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МИДК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с подключением к постоянному источнику электроэнергии, площадью 1535 </a:t>
            </a:r>
            <a:r>
              <a:rPr lang="ru-RU" sz="1200" dirty="0" err="1">
                <a:solidFill>
                  <a:schemeClr val="tx1"/>
                </a:solidFill>
                <a:latin typeface="Calibri" pitchFamily="34" charset="0"/>
              </a:rPr>
              <a:t>кв.м</a:t>
            </a: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.;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- весовое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оборудование с различными пределами </a:t>
            </a: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взвешивания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;</a:t>
            </a: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- погрузо-разгрузочная техника; 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- система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видеонаблюдения </a:t>
            </a: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с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предоставлением доступа </a:t>
            </a: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таможенному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органу; </a:t>
            </a:r>
            <a:endParaRPr lang="ru-RU" sz="1200" dirty="0" smtClean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- крытый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склад для </a:t>
            </a: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проведения грузовых операций;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- весы 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автомобильные «Альфа АВ-Д» для измерений в движении полной массы ТС и нагрузок на отдельные оси или группу </a:t>
            </a:r>
            <a:r>
              <a:rPr lang="ru-RU" sz="1200" dirty="0" smtClean="0">
                <a:solidFill>
                  <a:schemeClr val="tx1"/>
                </a:solidFill>
                <a:latin typeface="Calibri" pitchFamily="34" charset="0"/>
              </a:rPr>
              <a:t>осей</a:t>
            </a:r>
            <a:r>
              <a:rPr lang="ru-RU" sz="1200" dirty="0">
                <a:solidFill>
                  <a:schemeClr val="tx1"/>
                </a:solidFill>
                <a:latin typeface="Calibri" pitchFamily="34" charset="0"/>
              </a:rPr>
              <a:t>.</a:t>
            </a:r>
            <a:endParaRPr lang="ru-RU" sz="1200" dirty="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3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Паромная переправа</a:t>
            </a:r>
            <a:br>
              <a:rPr lang="ru-RU" dirty="0" smtClean="0"/>
            </a:br>
            <a:r>
              <a:rPr lang="ru-RU" dirty="0" smtClean="0"/>
              <a:t>Нормативно-правовые документы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rgbClr val="000000">
                    <a:tint val="75000"/>
                  </a:srgbClr>
                </a:solidFill>
              </a:rPr>
              <a:t>Новороссийский юго-восточный таможенный </a:t>
            </a:r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пост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6" name="4-конечная звезда 35"/>
          <p:cNvSpPr>
            <a:spLocks noChangeAspect="1"/>
          </p:cNvSpPr>
          <p:nvPr/>
        </p:nvSpPr>
        <p:spPr>
          <a:xfrm>
            <a:off x="53544" y="6381328"/>
            <a:ext cx="180000" cy="180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4-конечная звезда 37"/>
          <p:cNvSpPr>
            <a:spLocks noChangeAspect="1"/>
          </p:cNvSpPr>
          <p:nvPr/>
        </p:nvSpPr>
        <p:spPr>
          <a:xfrm>
            <a:off x="899592" y="6394706"/>
            <a:ext cx="180000" cy="180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4-конечная звезда 24"/>
          <p:cNvSpPr>
            <a:spLocks noChangeAspect="1"/>
          </p:cNvSpPr>
          <p:nvPr/>
        </p:nvSpPr>
        <p:spPr>
          <a:xfrm>
            <a:off x="467544" y="6349167"/>
            <a:ext cx="180000" cy="180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60000" y="3420000"/>
            <a:ext cx="5289944" cy="71593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/>
          <a:p>
            <a:r>
              <a:rPr lang="ru-RU" sz="1100" dirty="0">
                <a:solidFill>
                  <a:schemeClr val="tx1"/>
                </a:solidFill>
                <a:latin typeface="Calibri" pitchFamily="34" charset="0"/>
              </a:rPr>
              <a:t>ПП РФ от 27.12.2019 № 1877  "О мерах по реализации Указа Президента Российской Федерации от 24 июня 2019 г. N 290 "О внесении изменений в </a:t>
            </a:r>
            <a:endParaRPr lang="ru-RU" sz="1100" dirty="0" smtClean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ru-RU" sz="1100" dirty="0" smtClean="0">
                <a:solidFill>
                  <a:schemeClr val="tx1"/>
                </a:solidFill>
                <a:latin typeface="Calibri" pitchFamily="34" charset="0"/>
              </a:rPr>
              <a:t>некоторые указы </a:t>
            </a:r>
            <a:r>
              <a:rPr lang="ru-RU" sz="1100" dirty="0">
                <a:solidFill>
                  <a:schemeClr val="tx1"/>
                </a:solidFill>
                <a:latin typeface="Calibri" pitchFamily="34" charset="0"/>
              </a:rPr>
              <a:t>Президента Российской Федерации"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0000" y="2160000"/>
            <a:ext cx="5289944" cy="90217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r>
              <a:rPr lang="ru-RU" sz="1100" dirty="0" smtClean="0">
                <a:solidFill>
                  <a:schemeClr val="tx1"/>
                </a:solidFill>
                <a:latin typeface="Calibri" pitchFamily="34" charset="0"/>
              </a:rPr>
              <a:t>ПП </a:t>
            </a:r>
            <a:r>
              <a:rPr lang="ru-RU" sz="1100" dirty="0">
                <a:solidFill>
                  <a:schemeClr val="tx1"/>
                </a:solidFill>
                <a:latin typeface="Calibri" pitchFamily="34" charset="0"/>
              </a:rPr>
              <a:t>РФ от 02.09.2022 N 1552 (ред. от 15.10.2022) "Об установлении случая, при котором товары могут прибывать в Российскую Федерацию и убывать из Российской Федерации в местах, не являющихся местами перемещения товаров в соответствии с Таможенным кодексом Евразийского </a:t>
            </a:r>
            <a:endParaRPr lang="ru-RU" sz="1100" dirty="0" smtClean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ru-RU" sz="1100" dirty="0" smtClean="0">
                <a:solidFill>
                  <a:schemeClr val="tx1"/>
                </a:solidFill>
                <a:latin typeface="Calibri" pitchFamily="34" charset="0"/>
              </a:rPr>
              <a:t>экономического </a:t>
            </a:r>
            <a:r>
              <a:rPr lang="ru-RU" sz="1100" dirty="0">
                <a:solidFill>
                  <a:schemeClr val="tx1"/>
                </a:solidFill>
                <a:latin typeface="Calibri" pitchFamily="34" charset="0"/>
              </a:rPr>
              <a:t>союза"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60000" y="5580000"/>
            <a:ext cx="5289944" cy="72008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/>
          <a:p>
            <a:r>
              <a:rPr lang="ru-RU" sz="1100" dirty="0">
                <a:solidFill>
                  <a:schemeClr val="tx1"/>
                </a:solidFill>
                <a:latin typeface="Calibri" pitchFamily="34" charset="0"/>
              </a:rPr>
              <a:t>Протокол заседания координационного совета морского пункта пропуска Новороссийск от 30.08.2022 № 5Н4Ю/22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0000" y="4500000"/>
            <a:ext cx="5289944" cy="72008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/>
          <a:p>
            <a:r>
              <a:rPr lang="ru-RU" sz="1100" dirty="0">
                <a:solidFill>
                  <a:schemeClr val="tx1"/>
                </a:solidFill>
                <a:latin typeface="Calibri" pitchFamily="34" charset="0"/>
              </a:rPr>
              <a:t>Приказ ФТС России от 17 ноября 2022 г. № 937 «Об изменении регионов деятельности таможенных постов Новороссийской таможни и о внесении изменений в положение к приказу ФТС России от 28 июня 2019 г. № 1067»</a:t>
            </a:r>
          </a:p>
        </p:txBody>
      </p:sp>
      <p:sp>
        <p:nvSpPr>
          <p:cNvPr id="14" name="Freeform 46"/>
          <p:cNvSpPr>
            <a:spLocks/>
          </p:cNvSpPr>
          <p:nvPr/>
        </p:nvSpPr>
        <p:spPr bwMode="auto">
          <a:xfrm>
            <a:off x="0" y="1080000"/>
            <a:ext cx="36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01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6" name="Freeform 46"/>
          <p:cNvSpPr>
            <a:spLocks/>
          </p:cNvSpPr>
          <p:nvPr/>
        </p:nvSpPr>
        <p:spPr bwMode="auto">
          <a:xfrm>
            <a:off x="360000" y="1080000"/>
            <a:ext cx="5289944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/>
          <a:p>
            <a:r>
              <a:rPr lang="ru-RU" sz="1200" dirty="0">
                <a:latin typeface="Calibri" pitchFamily="34" charset="0"/>
              </a:rPr>
              <a:t>Поручение Первого заместителя Председателя </a:t>
            </a:r>
            <a:endParaRPr lang="ru-RU" sz="1200" dirty="0" smtClean="0">
              <a:latin typeface="Calibri" pitchFamily="34" charset="0"/>
            </a:endParaRPr>
          </a:p>
          <a:p>
            <a:r>
              <a:rPr lang="ru-RU" sz="1200" dirty="0" smtClean="0">
                <a:latin typeface="Calibri" pitchFamily="34" charset="0"/>
              </a:rPr>
              <a:t>Правительства </a:t>
            </a:r>
            <a:r>
              <a:rPr lang="ru-RU" sz="1200" dirty="0">
                <a:latin typeface="Calibri" pitchFamily="34" charset="0"/>
              </a:rPr>
              <a:t>РФ  А.Р. Белоусова от 19 июля 2022 г</a:t>
            </a:r>
            <a:r>
              <a:rPr lang="ru-RU" sz="1200" dirty="0" smtClean="0">
                <a:latin typeface="Calibri" pitchFamily="34" charset="0"/>
              </a:rPr>
              <a:t>.</a:t>
            </a:r>
          </a:p>
          <a:p>
            <a:r>
              <a:rPr lang="ru-RU" sz="1200" dirty="0" smtClean="0">
                <a:latin typeface="Calibri" pitchFamily="34" charset="0"/>
              </a:rPr>
              <a:t> </a:t>
            </a:r>
            <a:r>
              <a:rPr lang="ru-RU" sz="1200" dirty="0">
                <a:latin typeface="Calibri" pitchFamily="34" charset="0"/>
              </a:rPr>
              <a:t>№ АБ-П50-12100 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21" name="Freeform: Shape 111"/>
          <p:cNvSpPr/>
          <p:nvPr/>
        </p:nvSpPr>
        <p:spPr>
          <a:xfrm>
            <a:off x="5868000" y="1368000"/>
            <a:ext cx="304164" cy="304163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latin typeface="Calibri" panose="020F050202020403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5940000" y="1440000"/>
            <a:ext cx="139371" cy="208502"/>
            <a:chOff x="2323395" y="6264219"/>
            <a:chExt cx="658089" cy="984515"/>
          </a:xfrm>
        </p:grpSpPr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xmlns="" id="{42A62B7A-B507-4348-8FCE-D8664B93221C}"/>
                </a:ext>
              </a:extLst>
            </p:cNvPr>
            <p:cNvSpPr/>
            <p:nvPr/>
          </p:nvSpPr>
          <p:spPr>
            <a:xfrm>
              <a:off x="2439853" y="6380676"/>
              <a:ext cx="425174" cy="425173"/>
            </a:xfrm>
            <a:custGeom>
              <a:avLst/>
              <a:gdLst>
                <a:gd name="connsiteX0" fmla="*/ 727139 w 727138"/>
                <a:gd name="connsiteY0" fmla="*/ 363569 h 727138"/>
                <a:gd name="connsiteX1" fmla="*/ 363569 w 727138"/>
                <a:gd name="connsiteY1" fmla="*/ 727138 h 727138"/>
                <a:gd name="connsiteX2" fmla="*/ 0 w 727138"/>
                <a:gd name="connsiteY2" fmla="*/ 363569 h 727138"/>
                <a:gd name="connsiteX3" fmla="*/ 363569 w 727138"/>
                <a:gd name="connsiteY3" fmla="*/ 0 h 727138"/>
                <a:gd name="connsiteX4" fmla="*/ 727139 w 727138"/>
                <a:gd name="connsiteY4" fmla="*/ 363569 h 72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138" h="727138">
                  <a:moveTo>
                    <a:pt x="727139" y="363569"/>
                  </a:moveTo>
                  <a:cubicBezTo>
                    <a:pt x="727139" y="564363"/>
                    <a:pt x="564363" y="727138"/>
                    <a:pt x="363569" y="727138"/>
                  </a:cubicBezTo>
                  <a:cubicBezTo>
                    <a:pt x="162776" y="727138"/>
                    <a:pt x="0" y="564363"/>
                    <a:pt x="0" y="363569"/>
                  </a:cubicBezTo>
                  <a:cubicBezTo>
                    <a:pt x="0" y="162776"/>
                    <a:pt x="162776" y="0"/>
                    <a:pt x="363569" y="0"/>
                  </a:cubicBezTo>
                  <a:cubicBezTo>
                    <a:pt x="564363" y="0"/>
                    <a:pt x="727139" y="162776"/>
                    <a:pt x="727139" y="363569"/>
                  </a:cubicBezTo>
                  <a:close/>
                </a:path>
              </a:pathLst>
            </a:custGeom>
            <a:noFill/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xmlns="" id="{0BC87409-7DBB-E54A-A0BB-EB3D7E7882A3}"/>
                </a:ext>
              </a:extLst>
            </p:cNvPr>
            <p:cNvSpPr/>
            <p:nvPr/>
          </p:nvSpPr>
          <p:spPr>
            <a:xfrm>
              <a:off x="2497832" y="6438599"/>
              <a:ext cx="309217" cy="309217"/>
            </a:xfrm>
            <a:custGeom>
              <a:avLst/>
              <a:gdLst>
                <a:gd name="connsiteX0" fmla="*/ 528828 w 528828"/>
                <a:gd name="connsiteY0" fmla="*/ 264509 h 528828"/>
                <a:gd name="connsiteX1" fmla="*/ 264319 w 528828"/>
                <a:gd name="connsiteY1" fmla="*/ 528828 h 528828"/>
                <a:gd name="connsiteX2" fmla="*/ 0 w 528828"/>
                <a:gd name="connsiteY2" fmla="*/ 264319 h 528828"/>
                <a:gd name="connsiteX3" fmla="*/ 264414 w 528828"/>
                <a:gd name="connsiteY3" fmla="*/ 0 h 528828"/>
                <a:gd name="connsiteX4" fmla="*/ 528828 w 528828"/>
                <a:gd name="connsiteY4" fmla="*/ 264414 h 528828"/>
                <a:gd name="connsiteX5" fmla="*/ 528828 w 528828"/>
                <a:gd name="connsiteY5" fmla="*/ 264509 h 52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8828" h="528828">
                  <a:moveTo>
                    <a:pt x="528828" y="264509"/>
                  </a:moveTo>
                  <a:cubicBezTo>
                    <a:pt x="528771" y="410537"/>
                    <a:pt x="410347" y="528885"/>
                    <a:pt x="264319" y="528828"/>
                  </a:cubicBezTo>
                  <a:cubicBezTo>
                    <a:pt x="118291" y="528771"/>
                    <a:pt x="-57" y="410347"/>
                    <a:pt x="0" y="264319"/>
                  </a:cubicBezTo>
                  <a:cubicBezTo>
                    <a:pt x="57" y="118320"/>
                    <a:pt x="118415" y="0"/>
                    <a:pt x="264414" y="0"/>
                  </a:cubicBezTo>
                  <a:cubicBezTo>
                    <a:pt x="410442" y="0"/>
                    <a:pt x="528828" y="118386"/>
                    <a:pt x="528828" y="264414"/>
                  </a:cubicBezTo>
                  <a:cubicBezTo>
                    <a:pt x="528828" y="264443"/>
                    <a:pt x="528828" y="264481"/>
                    <a:pt x="528828" y="264509"/>
                  </a:cubicBezTo>
                  <a:close/>
                </a:path>
              </a:pathLst>
            </a:custGeom>
            <a:noFill/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xmlns="" id="{0D9A8313-E1AE-3A4A-8840-8C2226F59491}"/>
                </a:ext>
              </a:extLst>
            </p:cNvPr>
            <p:cNvSpPr/>
            <p:nvPr/>
          </p:nvSpPr>
          <p:spPr>
            <a:xfrm>
              <a:off x="2323395" y="6264219"/>
              <a:ext cx="658089" cy="984515"/>
            </a:xfrm>
            <a:custGeom>
              <a:avLst/>
              <a:gdLst>
                <a:gd name="connsiteX0" fmla="*/ 1125474 w 1125473"/>
                <a:gd name="connsiteY0" fmla="*/ 562737 h 1683734"/>
                <a:gd name="connsiteX1" fmla="*/ 562737 w 1125473"/>
                <a:gd name="connsiteY1" fmla="*/ 1683734 h 1683734"/>
                <a:gd name="connsiteX2" fmla="*/ 0 w 1125473"/>
                <a:gd name="connsiteY2" fmla="*/ 562737 h 1683734"/>
                <a:gd name="connsiteX3" fmla="*/ 562737 w 1125473"/>
                <a:gd name="connsiteY3" fmla="*/ 0 h 1683734"/>
                <a:gd name="connsiteX4" fmla="*/ 1125474 w 1125473"/>
                <a:gd name="connsiteY4" fmla="*/ 562737 h 168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473" h="1683734">
                  <a:moveTo>
                    <a:pt x="1125474" y="562737"/>
                  </a:moveTo>
                  <a:cubicBezTo>
                    <a:pt x="1125474" y="873538"/>
                    <a:pt x="562737" y="1683734"/>
                    <a:pt x="562737" y="1683734"/>
                  </a:cubicBezTo>
                  <a:cubicBezTo>
                    <a:pt x="562737" y="1683734"/>
                    <a:pt x="0" y="873538"/>
                    <a:pt x="0" y="562737"/>
                  </a:cubicBezTo>
                  <a:cubicBezTo>
                    <a:pt x="0" y="251946"/>
                    <a:pt x="251946" y="0"/>
                    <a:pt x="562737" y="0"/>
                  </a:cubicBezTo>
                  <a:cubicBezTo>
                    <a:pt x="873528" y="0"/>
                    <a:pt x="1125474" y="251946"/>
                    <a:pt x="1125474" y="562737"/>
                  </a:cubicBezTo>
                  <a:close/>
                </a:path>
              </a:pathLst>
            </a:custGeom>
            <a:noFill/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120000" y="1080000"/>
            <a:ext cx="236293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Calibri" pitchFamily="34" charset="0"/>
              </a:rPr>
              <a:t>Разработан</a:t>
            </a:r>
            <a:r>
              <a:rPr lang="ru-RU" sz="1050" dirty="0">
                <a:latin typeface="Calibri" pitchFamily="34" charset="0"/>
              </a:rPr>
              <a:t>, и принят к исполнению план мероприятий («дорожная карта») по организации регулярного паромного сообщения с Турецкой Республикой через морской порт Новороссийск.</a:t>
            </a:r>
          </a:p>
        </p:txBody>
      </p:sp>
      <p:sp>
        <p:nvSpPr>
          <p:cNvPr id="22" name="Freeform 46"/>
          <p:cNvSpPr>
            <a:spLocks/>
          </p:cNvSpPr>
          <p:nvPr/>
        </p:nvSpPr>
        <p:spPr bwMode="auto">
          <a:xfrm>
            <a:off x="0" y="2160000"/>
            <a:ext cx="360000" cy="900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02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7918" y="2302203"/>
            <a:ext cx="2701144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Calibri" pitchFamily="34" charset="0"/>
              </a:rPr>
              <a:t>Терминал </a:t>
            </a:r>
            <a:r>
              <a:rPr lang="ru-RU" sz="1050" dirty="0">
                <a:latin typeface="Calibri" pitchFamily="34" charset="0"/>
              </a:rPr>
              <a:t>Рускон-2 включен в перечень мест, не являющихся местами перемещения товаров в соответствии с таможенным кодексом Евразийского экономического союза,  в которых допускается прибытие товаров в Российскую Федерацию.</a:t>
            </a:r>
          </a:p>
        </p:txBody>
      </p:sp>
      <p:sp>
        <p:nvSpPr>
          <p:cNvPr id="24" name="Freeform 46"/>
          <p:cNvSpPr>
            <a:spLocks/>
          </p:cNvSpPr>
          <p:nvPr/>
        </p:nvSpPr>
        <p:spPr bwMode="auto">
          <a:xfrm>
            <a:off x="0" y="3420000"/>
            <a:ext cx="360000" cy="72000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03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41372" y="3740716"/>
            <a:ext cx="2471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Calibri" pitchFamily="34" charset="0"/>
              </a:rPr>
              <a:t>Установлен </a:t>
            </a:r>
            <a:r>
              <a:rPr lang="ru-RU" sz="1100" dirty="0">
                <a:latin typeface="Calibri" pitchFamily="34" charset="0"/>
              </a:rPr>
              <a:t>порядок применения электронных навигационных пломб</a:t>
            </a:r>
          </a:p>
        </p:txBody>
      </p:sp>
      <p:sp>
        <p:nvSpPr>
          <p:cNvPr id="26" name="Freeform 46"/>
          <p:cNvSpPr>
            <a:spLocks/>
          </p:cNvSpPr>
          <p:nvPr/>
        </p:nvSpPr>
        <p:spPr bwMode="auto">
          <a:xfrm>
            <a:off x="0" y="4500000"/>
            <a:ext cx="360000" cy="720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04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4951" y="4450639"/>
            <a:ext cx="2353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Calibri" pitchFamily="34" charset="0"/>
              </a:rPr>
              <a:t>Удаленная </a:t>
            </a:r>
            <a:r>
              <a:rPr lang="ru-RU" sz="1100" dirty="0">
                <a:latin typeface="Calibri" pitchFamily="34" charset="0"/>
              </a:rPr>
              <a:t>площадка терминал Рускон-2 включены в регион деятельности Новороссийского юго-восточного таможенного поста.</a:t>
            </a:r>
          </a:p>
        </p:txBody>
      </p:sp>
      <p:sp>
        <p:nvSpPr>
          <p:cNvPr id="28" name="Freeform 46"/>
          <p:cNvSpPr>
            <a:spLocks/>
          </p:cNvSpPr>
          <p:nvPr/>
        </p:nvSpPr>
        <p:spPr bwMode="auto">
          <a:xfrm>
            <a:off x="0" y="5580000"/>
            <a:ext cx="360000" cy="7200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45720" tIns="22860" rIns="45720" bIns="2286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dirty="0" smtClean="0">
                <a:latin typeface="Calibri" panose="020F0502020204030204" pitchFamily="34" charset="0"/>
              </a:rPr>
              <a:t>05</a:t>
            </a:r>
            <a:endParaRPr lang="en-US" dirty="0">
              <a:latin typeface="Calibri" panose="020F0502020204030204" pitchFamily="34" charset="0"/>
            </a:endParaRPr>
          </a:p>
        </p:txBody>
      </p:sp>
      <p:grpSp>
        <p:nvGrpSpPr>
          <p:cNvPr id="31" name="Рисунок 371">
            <a:extLst>
              <a:ext uri="{FF2B5EF4-FFF2-40B4-BE49-F238E27FC236}">
                <a16:creationId xmlns="" xmlns:a16="http://schemas.microsoft.com/office/drawing/2014/main" id="{B596A69A-8CDC-DC4B-8098-F5D7F6B646AA}"/>
              </a:ext>
            </a:extLst>
          </p:cNvPr>
          <p:cNvGrpSpPr/>
          <p:nvPr/>
        </p:nvGrpSpPr>
        <p:grpSpPr>
          <a:xfrm>
            <a:off x="4157269" y="1249514"/>
            <a:ext cx="960184" cy="355785"/>
            <a:chOff x="4337304" y="2777299"/>
            <a:chExt cx="3517582" cy="1303401"/>
          </a:xfrm>
        </p:grpSpPr>
        <p:sp>
          <p:nvSpPr>
            <p:cNvPr id="32" name="Полилиния 31">
              <a:extLst>
                <a:ext uri="{FF2B5EF4-FFF2-40B4-BE49-F238E27FC236}">
                  <a16:creationId xmlns="" xmlns:a16="http://schemas.microsoft.com/office/drawing/2014/main" id="{2CAA0766-C369-7E41-9F45-B135C90FD70C}"/>
                </a:ext>
              </a:extLst>
            </p:cNvPr>
            <p:cNvSpPr/>
            <p:nvPr/>
          </p:nvSpPr>
          <p:spPr>
            <a:xfrm>
              <a:off x="4604289" y="2858262"/>
              <a:ext cx="429863" cy="780192"/>
            </a:xfrm>
            <a:custGeom>
              <a:avLst/>
              <a:gdLst>
                <a:gd name="connsiteX0" fmla="*/ 0 w 429863"/>
                <a:gd name="connsiteY0" fmla="*/ 0 h 780192"/>
                <a:gd name="connsiteX1" fmla="*/ 43244 w 429863"/>
                <a:gd name="connsiteY1" fmla="*/ 139446 h 780192"/>
                <a:gd name="connsiteX2" fmla="*/ 43244 w 429863"/>
                <a:gd name="connsiteY2" fmla="*/ 780193 h 780192"/>
                <a:gd name="connsiteX3" fmla="*/ 386715 w 429863"/>
                <a:gd name="connsiteY3" fmla="*/ 780193 h 780192"/>
                <a:gd name="connsiteX4" fmla="*/ 386715 w 429863"/>
                <a:gd name="connsiteY4" fmla="*/ 459772 h 780192"/>
                <a:gd name="connsiteX5" fmla="*/ 386715 w 429863"/>
                <a:gd name="connsiteY5" fmla="*/ 139446 h 780192"/>
                <a:gd name="connsiteX6" fmla="*/ 429863 w 429863"/>
                <a:gd name="connsiteY6" fmla="*/ 0 h 780192"/>
                <a:gd name="connsiteX7" fmla="*/ 372713 w 429863"/>
                <a:gd name="connsiteY7" fmla="*/ 0 h 780192"/>
                <a:gd name="connsiteX8" fmla="*/ 253746 w 429863"/>
                <a:gd name="connsiteY8" fmla="*/ 0 h 780192"/>
                <a:gd name="connsiteX9" fmla="*/ 176213 w 429863"/>
                <a:gd name="connsiteY9" fmla="*/ 0 h 780192"/>
                <a:gd name="connsiteX10" fmla="*/ 57150 w 429863"/>
                <a:gd name="connsiteY10" fmla="*/ 0 h 780192"/>
                <a:gd name="connsiteX11" fmla="*/ 0 w 429863"/>
                <a:gd name="connsiteY11" fmla="*/ 0 h 78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9863" h="780192">
                  <a:moveTo>
                    <a:pt x="0" y="0"/>
                  </a:moveTo>
                  <a:lnTo>
                    <a:pt x="43244" y="139446"/>
                  </a:lnTo>
                  <a:lnTo>
                    <a:pt x="43244" y="780193"/>
                  </a:lnTo>
                  <a:lnTo>
                    <a:pt x="386715" y="780193"/>
                  </a:lnTo>
                  <a:lnTo>
                    <a:pt x="386715" y="459772"/>
                  </a:lnTo>
                  <a:lnTo>
                    <a:pt x="386715" y="139446"/>
                  </a:lnTo>
                  <a:lnTo>
                    <a:pt x="429863" y="0"/>
                  </a:lnTo>
                  <a:lnTo>
                    <a:pt x="372713" y="0"/>
                  </a:lnTo>
                  <a:lnTo>
                    <a:pt x="253746" y="0"/>
                  </a:lnTo>
                  <a:lnTo>
                    <a:pt x="176213" y="0"/>
                  </a:lnTo>
                  <a:lnTo>
                    <a:pt x="57150" y="0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="" xmlns:a16="http://schemas.microsoft.com/office/drawing/2014/main" id="{91FE3E8B-4F3E-E145-925A-2DA209CFE634}"/>
                </a:ext>
              </a:extLst>
            </p:cNvPr>
            <p:cNvSpPr/>
            <p:nvPr/>
          </p:nvSpPr>
          <p:spPr>
            <a:xfrm>
              <a:off x="4661439" y="2777299"/>
              <a:ext cx="119062" cy="80962"/>
            </a:xfrm>
            <a:custGeom>
              <a:avLst/>
              <a:gdLst>
                <a:gd name="connsiteX0" fmla="*/ 0 w 119062"/>
                <a:gd name="connsiteY0" fmla="*/ 18193 h 80962"/>
                <a:gd name="connsiteX1" fmla="*/ 0 w 119062"/>
                <a:gd name="connsiteY1" fmla="*/ 80963 h 80962"/>
                <a:gd name="connsiteX2" fmla="*/ 119063 w 119062"/>
                <a:gd name="connsiteY2" fmla="*/ 80963 h 80962"/>
                <a:gd name="connsiteX3" fmla="*/ 119063 w 119062"/>
                <a:gd name="connsiteY3" fmla="*/ 18193 h 80962"/>
                <a:gd name="connsiteX4" fmla="*/ 100870 w 119062"/>
                <a:gd name="connsiteY4" fmla="*/ 0 h 80962"/>
                <a:gd name="connsiteX5" fmla="*/ 18193 w 119062"/>
                <a:gd name="connsiteY5" fmla="*/ 0 h 80962"/>
                <a:gd name="connsiteX6" fmla="*/ 0 w 119062"/>
                <a:gd name="connsiteY6" fmla="*/ 1819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062" h="80962">
                  <a:moveTo>
                    <a:pt x="0" y="18193"/>
                  </a:moveTo>
                  <a:lnTo>
                    <a:pt x="0" y="80963"/>
                  </a:lnTo>
                  <a:lnTo>
                    <a:pt x="119063" y="80963"/>
                  </a:lnTo>
                  <a:lnTo>
                    <a:pt x="119063" y="18193"/>
                  </a:lnTo>
                  <a:cubicBezTo>
                    <a:pt x="119015" y="8163"/>
                    <a:pt x="110900" y="48"/>
                    <a:pt x="100870" y="0"/>
                  </a:cubicBezTo>
                  <a:lnTo>
                    <a:pt x="18193" y="0"/>
                  </a:lnTo>
                  <a:cubicBezTo>
                    <a:pt x="8163" y="48"/>
                    <a:pt x="52" y="8163"/>
                    <a:pt x="0" y="1819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="" xmlns:a16="http://schemas.microsoft.com/office/drawing/2014/main" id="{8570DB5B-C65D-754D-AD0D-2BF9A304A6E2}"/>
                </a:ext>
              </a:extLst>
            </p:cNvPr>
            <p:cNvSpPr/>
            <p:nvPr/>
          </p:nvSpPr>
          <p:spPr>
            <a:xfrm>
              <a:off x="4857750" y="2777299"/>
              <a:ext cx="118967" cy="80962"/>
            </a:xfrm>
            <a:custGeom>
              <a:avLst/>
              <a:gdLst>
                <a:gd name="connsiteX0" fmla="*/ 0 w 118967"/>
                <a:gd name="connsiteY0" fmla="*/ 18193 h 80962"/>
                <a:gd name="connsiteX1" fmla="*/ 0 w 118967"/>
                <a:gd name="connsiteY1" fmla="*/ 80963 h 80962"/>
                <a:gd name="connsiteX2" fmla="*/ 118967 w 118967"/>
                <a:gd name="connsiteY2" fmla="*/ 80963 h 80962"/>
                <a:gd name="connsiteX3" fmla="*/ 118967 w 118967"/>
                <a:gd name="connsiteY3" fmla="*/ 18193 h 80962"/>
                <a:gd name="connsiteX4" fmla="*/ 100775 w 118967"/>
                <a:gd name="connsiteY4" fmla="*/ 0 h 80962"/>
                <a:gd name="connsiteX5" fmla="*/ 18098 w 118967"/>
                <a:gd name="connsiteY5" fmla="*/ 0 h 80962"/>
                <a:gd name="connsiteX6" fmla="*/ 0 w 118967"/>
                <a:gd name="connsiteY6" fmla="*/ 1819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967" h="80962">
                  <a:moveTo>
                    <a:pt x="0" y="18193"/>
                  </a:moveTo>
                  <a:lnTo>
                    <a:pt x="0" y="80963"/>
                  </a:lnTo>
                  <a:lnTo>
                    <a:pt x="118967" y="80963"/>
                  </a:lnTo>
                  <a:lnTo>
                    <a:pt x="118967" y="18193"/>
                  </a:lnTo>
                  <a:cubicBezTo>
                    <a:pt x="118967" y="8144"/>
                    <a:pt x="110823" y="0"/>
                    <a:pt x="100775" y="0"/>
                  </a:cubicBezTo>
                  <a:lnTo>
                    <a:pt x="18098" y="0"/>
                  </a:lnTo>
                  <a:cubicBezTo>
                    <a:pt x="8087" y="57"/>
                    <a:pt x="0" y="8182"/>
                    <a:pt x="0" y="18193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="" xmlns:a16="http://schemas.microsoft.com/office/drawing/2014/main" id="{66FA9B8B-F455-1E48-A1B2-997C9558A50B}"/>
                </a:ext>
              </a:extLst>
            </p:cNvPr>
            <p:cNvSpPr/>
            <p:nvPr/>
          </p:nvSpPr>
          <p:spPr>
            <a:xfrm>
              <a:off x="4991004" y="2997708"/>
              <a:ext cx="607504" cy="320325"/>
            </a:xfrm>
            <a:custGeom>
              <a:avLst/>
              <a:gdLst>
                <a:gd name="connsiteX0" fmla="*/ 0 w 607504"/>
                <a:gd name="connsiteY0" fmla="*/ 0 h 320325"/>
                <a:gd name="connsiteX1" fmla="*/ 607505 w 607504"/>
                <a:gd name="connsiteY1" fmla="*/ 0 h 320325"/>
                <a:gd name="connsiteX2" fmla="*/ 607505 w 607504"/>
                <a:gd name="connsiteY2" fmla="*/ 320326 h 320325"/>
                <a:gd name="connsiteX3" fmla="*/ 0 w 607504"/>
                <a:gd name="connsiteY3" fmla="*/ 320326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7504" h="320325">
                  <a:moveTo>
                    <a:pt x="0" y="0"/>
                  </a:moveTo>
                  <a:lnTo>
                    <a:pt x="607505" y="0"/>
                  </a:lnTo>
                  <a:lnTo>
                    <a:pt x="607505" y="320326"/>
                  </a:lnTo>
                  <a:lnTo>
                    <a:pt x="0" y="320326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="" xmlns:a16="http://schemas.microsoft.com/office/drawing/2014/main" id="{426B9D0E-20A4-3441-A3F2-D9DDBD3F55F3}"/>
                </a:ext>
              </a:extLst>
            </p:cNvPr>
            <p:cNvSpPr/>
            <p:nvPr/>
          </p:nvSpPr>
          <p:spPr>
            <a:xfrm>
              <a:off x="4991004" y="3318033"/>
              <a:ext cx="743616" cy="320420"/>
            </a:xfrm>
            <a:custGeom>
              <a:avLst/>
              <a:gdLst>
                <a:gd name="connsiteX0" fmla="*/ 0 w 743616"/>
                <a:gd name="connsiteY0" fmla="*/ 320421 h 320420"/>
                <a:gd name="connsiteX1" fmla="*/ 743617 w 743616"/>
                <a:gd name="connsiteY1" fmla="*/ 320421 h 320420"/>
                <a:gd name="connsiteX2" fmla="*/ 743617 w 743616"/>
                <a:gd name="connsiteY2" fmla="*/ 0 h 320420"/>
                <a:gd name="connsiteX3" fmla="*/ 607505 w 743616"/>
                <a:gd name="connsiteY3" fmla="*/ 0 h 320420"/>
                <a:gd name="connsiteX4" fmla="*/ 0 w 743616"/>
                <a:gd name="connsiteY4" fmla="*/ 0 h 320420"/>
                <a:gd name="connsiteX5" fmla="*/ 0 w 743616"/>
                <a:gd name="connsiteY5" fmla="*/ 320421 h 3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3616" h="320420">
                  <a:moveTo>
                    <a:pt x="0" y="320421"/>
                  </a:moveTo>
                  <a:lnTo>
                    <a:pt x="743617" y="320421"/>
                  </a:lnTo>
                  <a:lnTo>
                    <a:pt x="743617" y="0"/>
                  </a:lnTo>
                  <a:lnTo>
                    <a:pt x="607505" y="0"/>
                  </a:lnTo>
                  <a:lnTo>
                    <a:pt x="0" y="0"/>
                  </a:lnTo>
                  <a:lnTo>
                    <a:pt x="0" y="320421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="" xmlns:a16="http://schemas.microsoft.com/office/drawing/2014/main" id="{957CB5CF-6AE3-4349-9A86-3E53DD882EF5}"/>
                </a:ext>
              </a:extLst>
            </p:cNvPr>
            <p:cNvSpPr/>
            <p:nvPr/>
          </p:nvSpPr>
          <p:spPr>
            <a:xfrm>
              <a:off x="5598509" y="2997708"/>
              <a:ext cx="607504" cy="320325"/>
            </a:xfrm>
            <a:custGeom>
              <a:avLst/>
              <a:gdLst>
                <a:gd name="connsiteX0" fmla="*/ 0 w 607504"/>
                <a:gd name="connsiteY0" fmla="*/ 0 h 320325"/>
                <a:gd name="connsiteX1" fmla="*/ 0 w 607504"/>
                <a:gd name="connsiteY1" fmla="*/ 320326 h 320325"/>
                <a:gd name="connsiteX2" fmla="*/ 136112 w 607504"/>
                <a:gd name="connsiteY2" fmla="*/ 320326 h 320325"/>
                <a:gd name="connsiteX3" fmla="*/ 607504 w 607504"/>
                <a:gd name="connsiteY3" fmla="*/ 320326 h 320325"/>
                <a:gd name="connsiteX4" fmla="*/ 607504 w 607504"/>
                <a:gd name="connsiteY4" fmla="*/ 0 h 320325"/>
                <a:gd name="connsiteX5" fmla="*/ 0 w 607504"/>
                <a:gd name="connsiteY5" fmla="*/ 0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504" h="320325">
                  <a:moveTo>
                    <a:pt x="0" y="0"/>
                  </a:moveTo>
                  <a:lnTo>
                    <a:pt x="0" y="320326"/>
                  </a:lnTo>
                  <a:lnTo>
                    <a:pt x="136112" y="320326"/>
                  </a:lnTo>
                  <a:lnTo>
                    <a:pt x="607504" y="320326"/>
                  </a:lnTo>
                  <a:lnTo>
                    <a:pt x="607504" y="0"/>
                  </a:ln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="" xmlns:a16="http://schemas.microsoft.com/office/drawing/2014/main" id="{12A31B4C-2570-C24F-B0E9-AA207738FBB7}"/>
                </a:ext>
              </a:extLst>
            </p:cNvPr>
            <p:cNvSpPr/>
            <p:nvPr/>
          </p:nvSpPr>
          <p:spPr>
            <a:xfrm>
              <a:off x="5734621" y="3318033"/>
              <a:ext cx="743616" cy="320516"/>
            </a:xfrm>
            <a:custGeom>
              <a:avLst/>
              <a:gdLst>
                <a:gd name="connsiteX0" fmla="*/ 743617 w 743616"/>
                <a:gd name="connsiteY0" fmla="*/ 283845 h 320516"/>
                <a:gd name="connsiteX1" fmla="*/ 743617 w 743616"/>
                <a:gd name="connsiteY1" fmla="*/ 0 h 320516"/>
                <a:gd name="connsiteX2" fmla="*/ 0 w 743616"/>
                <a:gd name="connsiteY2" fmla="*/ 0 h 320516"/>
                <a:gd name="connsiteX3" fmla="*/ 0 w 743616"/>
                <a:gd name="connsiteY3" fmla="*/ 320516 h 320516"/>
                <a:gd name="connsiteX4" fmla="*/ 490347 w 743616"/>
                <a:gd name="connsiteY4" fmla="*/ 320516 h 320516"/>
                <a:gd name="connsiteX5" fmla="*/ 743617 w 743616"/>
                <a:gd name="connsiteY5" fmla="*/ 283845 h 32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3616" h="320516">
                  <a:moveTo>
                    <a:pt x="743617" y="283845"/>
                  </a:moveTo>
                  <a:lnTo>
                    <a:pt x="743617" y="0"/>
                  </a:lnTo>
                  <a:lnTo>
                    <a:pt x="0" y="0"/>
                  </a:lnTo>
                  <a:lnTo>
                    <a:pt x="0" y="320516"/>
                  </a:lnTo>
                  <a:lnTo>
                    <a:pt x="490347" y="320516"/>
                  </a:lnTo>
                  <a:cubicBezTo>
                    <a:pt x="576091" y="320507"/>
                    <a:pt x="661388" y="308162"/>
                    <a:pt x="743617" y="283845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="" xmlns:a16="http://schemas.microsoft.com/office/drawing/2014/main" id="{D9905EB6-E95D-124C-8F76-220125E1CAD9}"/>
                </a:ext>
              </a:extLst>
            </p:cNvPr>
            <p:cNvSpPr/>
            <p:nvPr/>
          </p:nvSpPr>
          <p:spPr>
            <a:xfrm>
              <a:off x="4458938" y="3853529"/>
              <a:ext cx="3147536" cy="227171"/>
            </a:xfrm>
            <a:custGeom>
              <a:avLst/>
              <a:gdLst>
                <a:gd name="connsiteX0" fmla="*/ 0 w 3147536"/>
                <a:gd name="connsiteY0" fmla="*/ 0 h 227171"/>
                <a:gd name="connsiteX1" fmla="*/ 128397 w 3147536"/>
                <a:gd name="connsiteY1" fmla="*/ 227171 h 227171"/>
                <a:gd name="connsiteX2" fmla="*/ 2925032 w 3147536"/>
                <a:gd name="connsiteY2" fmla="*/ 227171 h 227171"/>
                <a:gd name="connsiteX3" fmla="*/ 3077432 w 3147536"/>
                <a:gd name="connsiteY3" fmla="*/ 134779 h 227171"/>
                <a:gd name="connsiteX4" fmla="*/ 3147536 w 3147536"/>
                <a:gd name="connsiteY4" fmla="*/ 0 h 22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7536" h="227171">
                  <a:moveTo>
                    <a:pt x="0" y="0"/>
                  </a:moveTo>
                  <a:lnTo>
                    <a:pt x="128397" y="227171"/>
                  </a:lnTo>
                  <a:lnTo>
                    <a:pt x="2925032" y="227171"/>
                  </a:lnTo>
                  <a:cubicBezTo>
                    <a:pt x="2989107" y="227266"/>
                    <a:pt x="3047886" y="191633"/>
                    <a:pt x="3077432" y="134779"/>
                  </a:cubicBezTo>
                  <a:lnTo>
                    <a:pt x="3147536" y="0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="" xmlns:a16="http://schemas.microsoft.com/office/drawing/2014/main" id="{99A858AD-8B8B-7B40-A9ED-12058F2E068B}"/>
                </a:ext>
              </a:extLst>
            </p:cNvPr>
            <p:cNvSpPr/>
            <p:nvPr/>
          </p:nvSpPr>
          <p:spPr>
            <a:xfrm>
              <a:off x="4337304" y="3376421"/>
              <a:ext cx="3517487" cy="477202"/>
            </a:xfrm>
            <a:custGeom>
              <a:avLst/>
              <a:gdLst>
                <a:gd name="connsiteX0" fmla="*/ 0 w 3517487"/>
                <a:gd name="connsiteY0" fmla="*/ 262128 h 477202"/>
                <a:gd name="connsiteX1" fmla="*/ 121539 w 3517487"/>
                <a:gd name="connsiteY1" fmla="*/ 477202 h 477202"/>
                <a:gd name="connsiteX2" fmla="*/ 3269075 w 3517487"/>
                <a:gd name="connsiteY2" fmla="*/ 477202 h 477202"/>
                <a:gd name="connsiteX3" fmla="*/ 3517487 w 3517487"/>
                <a:gd name="connsiteY3" fmla="*/ 0 h 477202"/>
                <a:gd name="connsiteX4" fmla="*/ 2520696 w 3517487"/>
                <a:gd name="connsiteY4" fmla="*/ 0 h 477202"/>
                <a:gd name="connsiteX5" fmla="*/ 1887665 w 3517487"/>
                <a:gd name="connsiteY5" fmla="*/ 262128 h 477202"/>
                <a:gd name="connsiteX6" fmla="*/ 0 w 3517487"/>
                <a:gd name="connsiteY6" fmla="*/ 262128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17487" h="477202">
                  <a:moveTo>
                    <a:pt x="0" y="262128"/>
                  </a:moveTo>
                  <a:lnTo>
                    <a:pt x="121539" y="477202"/>
                  </a:lnTo>
                  <a:lnTo>
                    <a:pt x="3269075" y="477202"/>
                  </a:lnTo>
                  <a:lnTo>
                    <a:pt x="3517487" y="0"/>
                  </a:lnTo>
                  <a:lnTo>
                    <a:pt x="2520696" y="0"/>
                  </a:lnTo>
                  <a:cubicBezTo>
                    <a:pt x="2352790" y="167850"/>
                    <a:pt x="2125085" y="262138"/>
                    <a:pt x="1887665" y="262128"/>
                  </a:cubicBezTo>
                  <a:lnTo>
                    <a:pt x="0" y="262128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="" xmlns:a16="http://schemas.microsoft.com/office/drawing/2014/main" id="{BD68F148-38CC-CF4B-ACAF-CCAC4659B8AE}"/>
                </a:ext>
              </a:extLst>
            </p:cNvPr>
            <p:cNvSpPr/>
            <p:nvPr/>
          </p:nvSpPr>
          <p:spPr>
            <a:xfrm>
              <a:off x="4337304" y="3638454"/>
              <a:ext cx="310229" cy="215074"/>
            </a:xfrm>
            <a:custGeom>
              <a:avLst/>
              <a:gdLst>
                <a:gd name="connsiteX0" fmla="*/ 310229 w 310229"/>
                <a:gd name="connsiteY0" fmla="*/ 0 h 215074"/>
                <a:gd name="connsiteX1" fmla="*/ 0 w 310229"/>
                <a:gd name="connsiteY1" fmla="*/ 0 h 215074"/>
                <a:gd name="connsiteX2" fmla="*/ 121539 w 310229"/>
                <a:gd name="connsiteY2" fmla="*/ 215075 h 21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229" h="215074">
                  <a:moveTo>
                    <a:pt x="310229" y="0"/>
                  </a:moveTo>
                  <a:lnTo>
                    <a:pt x="0" y="0"/>
                  </a:lnTo>
                  <a:lnTo>
                    <a:pt x="121539" y="215075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="" xmlns:a16="http://schemas.microsoft.com/office/drawing/2014/main" id="{1AC8817C-A0AA-9544-8A36-7EF97A87A662}"/>
                </a:ext>
              </a:extLst>
            </p:cNvPr>
            <p:cNvSpPr/>
            <p:nvPr/>
          </p:nvSpPr>
          <p:spPr>
            <a:xfrm>
              <a:off x="4458938" y="3376326"/>
              <a:ext cx="3395948" cy="704374"/>
            </a:xfrm>
            <a:custGeom>
              <a:avLst/>
              <a:gdLst>
                <a:gd name="connsiteX0" fmla="*/ 0 w 3395948"/>
                <a:gd name="connsiteY0" fmla="*/ 477203 h 704374"/>
                <a:gd name="connsiteX1" fmla="*/ 128397 w 3395948"/>
                <a:gd name="connsiteY1" fmla="*/ 704374 h 704374"/>
                <a:gd name="connsiteX2" fmla="*/ 2925032 w 3395948"/>
                <a:gd name="connsiteY2" fmla="*/ 704374 h 704374"/>
                <a:gd name="connsiteX3" fmla="*/ 3077432 w 3395948"/>
                <a:gd name="connsiteY3" fmla="*/ 611981 h 704374"/>
                <a:gd name="connsiteX4" fmla="*/ 3147536 w 3395948"/>
                <a:gd name="connsiteY4" fmla="*/ 477203 h 704374"/>
                <a:gd name="connsiteX5" fmla="*/ 3395948 w 3395948"/>
                <a:gd name="connsiteY5" fmla="*/ 0 h 704374"/>
                <a:gd name="connsiteX6" fmla="*/ 2399062 w 3395948"/>
                <a:gd name="connsiteY6" fmla="*/ 0 h 704374"/>
                <a:gd name="connsiteX7" fmla="*/ 1766030 w 3395948"/>
                <a:gd name="connsiteY7" fmla="*/ 262223 h 704374"/>
                <a:gd name="connsiteX8" fmla="*/ 532162 w 3395948"/>
                <a:gd name="connsiteY8" fmla="*/ 262223 h 704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5948" h="704374">
                  <a:moveTo>
                    <a:pt x="0" y="477203"/>
                  </a:moveTo>
                  <a:lnTo>
                    <a:pt x="128397" y="704374"/>
                  </a:lnTo>
                  <a:lnTo>
                    <a:pt x="2925032" y="704374"/>
                  </a:lnTo>
                  <a:cubicBezTo>
                    <a:pt x="2989107" y="704469"/>
                    <a:pt x="3047886" y="668836"/>
                    <a:pt x="3077432" y="611981"/>
                  </a:cubicBezTo>
                  <a:lnTo>
                    <a:pt x="3147536" y="477203"/>
                  </a:lnTo>
                  <a:lnTo>
                    <a:pt x="3395948" y="0"/>
                  </a:lnTo>
                  <a:lnTo>
                    <a:pt x="2399062" y="0"/>
                  </a:lnTo>
                  <a:cubicBezTo>
                    <a:pt x="2231165" y="167888"/>
                    <a:pt x="2003460" y="262204"/>
                    <a:pt x="1766030" y="262223"/>
                  </a:cubicBezTo>
                  <a:lnTo>
                    <a:pt x="532162" y="262223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="" xmlns:a16="http://schemas.microsoft.com/office/drawing/2014/main" id="{9558C4BC-E7D6-9F40-B95B-F6995AC52C74}"/>
                </a:ext>
              </a:extLst>
            </p:cNvPr>
            <p:cNvSpPr/>
            <p:nvPr/>
          </p:nvSpPr>
          <p:spPr>
            <a:xfrm>
              <a:off x="4991004" y="3318033"/>
              <a:ext cx="1487233" cy="283844"/>
            </a:xfrm>
            <a:custGeom>
              <a:avLst/>
              <a:gdLst>
                <a:gd name="connsiteX0" fmla="*/ 0 w 1487233"/>
                <a:gd name="connsiteY0" fmla="*/ 0 h 283844"/>
                <a:gd name="connsiteX1" fmla="*/ 607505 w 1487233"/>
                <a:gd name="connsiteY1" fmla="*/ 0 h 283844"/>
                <a:gd name="connsiteX2" fmla="*/ 743617 w 1487233"/>
                <a:gd name="connsiteY2" fmla="*/ 0 h 283844"/>
                <a:gd name="connsiteX3" fmla="*/ 1215009 w 1487233"/>
                <a:gd name="connsiteY3" fmla="*/ 0 h 283844"/>
                <a:gd name="connsiteX4" fmla="*/ 1487234 w 1487233"/>
                <a:gd name="connsiteY4" fmla="*/ 0 h 283844"/>
                <a:gd name="connsiteX5" fmla="*/ 1487234 w 1487233"/>
                <a:gd name="connsiteY5" fmla="*/ 283845 h 28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7233" h="283844">
                  <a:moveTo>
                    <a:pt x="0" y="0"/>
                  </a:moveTo>
                  <a:lnTo>
                    <a:pt x="607505" y="0"/>
                  </a:lnTo>
                  <a:lnTo>
                    <a:pt x="743617" y="0"/>
                  </a:lnTo>
                  <a:lnTo>
                    <a:pt x="1215009" y="0"/>
                  </a:lnTo>
                  <a:lnTo>
                    <a:pt x="1487234" y="0"/>
                  </a:lnTo>
                  <a:lnTo>
                    <a:pt x="1487234" y="283845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="" xmlns:a16="http://schemas.microsoft.com/office/drawing/2014/main" id="{DE7C1646-EF46-1344-974D-0299C8552123}"/>
                </a:ext>
              </a:extLst>
            </p:cNvPr>
            <p:cNvSpPr/>
            <p:nvPr/>
          </p:nvSpPr>
          <p:spPr>
            <a:xfrm>
              <a:off x="4991004" y="2997708"/>
              <a:ext cx="1215008" cy="320325"/>
            </a:xfrm>
            <a:custGeom>
              <a:avLst/>
              <a:gdLst>
                <a:gd name="connsiteX0" fmla="*/ 0 w 1215008"/>
                <a:gd name="connsiteY0" fmla="*/ 0 h 320325"/>
                <a:gd name="connsiteX1" fmla="*/ 607505 w 1215008"/>
                <a:gd name="connsiteY1" fmla="*/ 0 h 320325"/>
                <a:gd name="connsiteX2" fmla="*/ 1215009 w 1215008"/>
                <a:gd name="connsiteY2" fmla="*/ 0 h 320325"/>
                <a:gd name="connsiteX3" fmla="*/ 1215009 w 1215008"/>
                <a:gd name="connsiteY3" fmla="*/ 320326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008" h="320325">
                  <a:moveTo>
                    <a:pt x="0" y="0"/>
                  </a:moveTo>
                  <a:lnTo>
                    <a:pt x="607505" y="0"/>
                  </a:lnTo>
                  <a:lnTo>
                    <a:pt x="1215009" y="0"/>
                  </a:lnTo>
                  <a:lnTo>
                    <a:pt x="1215009" y="320326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47" name="Полилиния 46">
              <a:extLst>
                <a:ext uri="{FF2B5EF4-FFF2-40B4-BE49-F238E27FC236}">
                  <a16:creationId xmlns="" xmlns:a16="http://schemas.microsoft.com/office/drawing/2014/main" id="{E6E8DD24-80F0-5742-A1F0-F57BADB062C1}"/>
                </a:ext>
              </a:extLst>
            </p:cNvPr>
            <p:cNvSpPr/>
            <p:nvPr/>
          </p:nvSpPr>
          <p:spPr>
            <a:xfrm>
              <a:off x="5734621" y="3318033"/>
              <a:ext cx="9525" cy="320421"/>
            </a:xfrm>
            <a:custGeom>
              <a:avLst/>
              <a:gdLst>
                <a:gd name="connsiteX0" fmla="*/ 0 w 9525"/>
                <a:gd name="connsiteY0" fmla="*/ 0 h 320421"/>
                <a:gd name="connsiteX1" fmla="*/ 0 w 9525"/>
                <a:gd name="connsiteY1" fmla="*/ 320421 h 32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20421">
                  <a:moveTo>
                    <a:pt x="0" y="0"/>
                  </a:moveTo>
                  <a:lnTo>
                    <a:pt x="0" y="320421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48" name="Полилиния 47">
              <a:extLst>
                <a:ext uri="{FF2B5EF4-FFF2-40B4-BE49-F238E27FC236}">
                  <a16:creationId xmlns="" xmlns:a16="http://schemas.microsoft.com/office/drawing/2014/main" id="{802CE180-1EB6-6042-A276-3E9811CD1250}"/>
                </a:ext>
              </a:extLst>
            </p:cNvPr>
            <p:cNvSpPr/>
            <p:nvPr/>
          </p:nvSpPr>
          <p:spPr>
            <a:xfrm>
              <a:off x="5598509" y="2997708"/>
              <a:ext cx="9525" cy="320325"/>
            </a:xfrm>
            <a:custGeom>
              <a:avLst/>
              <a:gdLst>
                <a:gd name="connsiteX0" fmla="*/ 0 w 9525"/>
                <a:gd name="connsiteY0" fmla="*/ 0 h 320325"/>
                <a:gd name="connsiteX1" fmla="*/ 0 w 9525"/>
                <a:gd name="connsiteY1" fmla="*/ 320326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20325">
                  <a:moveTo>
                    <a:pt x="0" y="0"/>
                  </a:moveTo>
                  <a:lnTo>
                    <a:pt x="0" y="320326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49" name="Полилиния 48">
              <a:extLst>
                <a:ext uri="{FF2B5EF4-FFF2-40B4-BE49-F238E27FC236}">
                  <a16:creationId xmlns="" xmlns:a16="http://schemas.microsoft.com/office/drawing/2014/main" id="{7ECFB06C-594B-EE41-9662-4CFF9A6911E4}"/>
                </a:ext>
              </a:extLst>
            </p:cNvPr>
            <p:cNvSpPr/>
            <p:nvPr/>
          </p:nvSpPr>
          <p:spPr>
            <a:xfrm>
              <a:off x="4780502" y="2858262"/>
              <a:ext cx="77533" cy="9525"/>
            </a:xfrm>
            <a:custGeom>
              <a:avLst/>
              <a:gdLst>
                <a:gd name="connsiteX0" fmla="*/ 0 w 77533"/>
                <a:gd name="connsiteY0" fmla="*/ 0 h 9525"/>
                <a:gd name="connsiteX1" fmla="*/ 77533 w 7753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533" h="9525">
                  <a:moveTo>
                    <a:pt x="0" y="0"/>
                  </a:moveTo>
                  <a:lnTo>
                    <a:pt x="77533" y="0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="" xmlns:a16="http://schemas.microsoft.com/office/drawing/2014/main" id="{35087D7D-ED2F-F943-B331-9E89AA4918CB}"/>
                </a:ext>
              </a:extLst>
            </p:cNvPr>
            <p:cNvSpPr/>
            <p:nvPr/>
          </p:nvSpPr>
          <p:spPr>
            <a:xfrm>
              <a:off x="4604289" y="2858262"/>
              <a:ext cx="429863" cy="780192"/>
            </a:xfrm>
            <a:custGeom>
              <a:avLst/>
              <a:gdLst>
                <a:gd name="connsiteX0" fmla="*/ 372713 w 429863"/>
                <a:gd name="connsiteY0" fmla="*/ 0 h 780192"/>
                <a:gd name="connsiteX1" fmla="*/ 429863 w 429863"/>
                <a:gd name="connsiteY1" fmla="*/ 0 h 780192"/>
                <a:gd name="connsiteX2" fmla="*/ 386715 w 429863"/>
                <a:gd name="connsiteY2" fmla="*/ 139446 h 780192"/>
                <a:gd name="connsiteX3" fmla="*/ 386715 w 429863"/>
                <a:gd name="connsiteY3" fmla="*/ 459772 h 780192"/>
                <a:gd name="connsiteX4" fmla="*/ 386715 w 429863"/>
                <a:gd name="connsiteY4" fmla="*/ 780193 h 780192"/>
                <a:gd name="connsiteX5" fmla="*/ 43244 w 429863"/>
                <a:gd name="connsiteY5" fmla="*/ 780193 h 780192"/>
                <a:gd name="connsiteX6" fmla="*/ 43244 w 429863"/>
                <a:gd name="connsiteY6" fmla="*/ 139446 h 780192"/>
                <a:gd name="connsiteX7" fmla="*/ 0 w 429863"/>
                <a:gd name="connsiteY7" fmla="*/ 0 h 780192"/>
                <a:gd name="connsiteX8" fmla="*/ 57150 w 429863"/>
                <a:gd name="connsiteY8" fmla="*/ 0 h 78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9863" h="780192">
                  <a:moveTo>
                    <a:pt x="372713" y="0"/>
                  </a:moveTo>
                  <a:lnTo>
                    <a:pt x="429863" y="0"/>
                  </a:lnTo>
                  <a:lnTo>
                    <a:pt x="386715" y="139446"/>
                  </a:lnTo>
                  <a:lnTo>
                    <a:pt x="386715" y="459772"/>
                  </a:lnTo>
                  <a:lnTo>
                    <a:pt x="386715" y="780193"/>
                  </a:lnTo>
                  <a:lnTo>
                    <a:pt x="43244" y="780193"/>
                  </a:lnTo>
                  <a:lnTo>
                    <a:pt x="43244" y="139446"/>
                  </a:lnTo>
                  <a:lnTo>
                    <a:pt x="0" y="0"/>
                  </a:lnTo>
                  <a:lnTo>
                    <a:pt x="57150" y="0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51" name="Полилиния 50">
              <a:extLst>
                <a:ext uri="{FF2B5EF4-FFF2-40B4-BE49-F238E27FC236}">
                  <a16:creationId xmlns="" xmlns:a16="http://schemas.microsoft.com/office/drawing/2014/main" id="{6C5C9CD2-4455-E545-BCB5-E3298A4CB6FB}"/>
                </a:ext>
              </a:extLst>
            </p:cNvPr>
            <p:cNvSpPr/>
            <p:nvPr/>
          </p:nvSpPr>
          <p:spPr>
            <a:xfrm>
              <a:off x="4857750" y="2777299"/>
              <a:ext cx="118967" cy="80962"/>
            </a:xfrm>
            <a:custGeom>
              <a:avLst/>
              <a:gdLst>
                <a:gd name="connsiteX0" fmla="*/ 0 w 118967"/>
                <a:gd name="connsiteY0" fmla="*/ 80963 h 80962"/>
                <a:gd name="connsiteX1" fmla="*/ 0 w 118967"/>
                <a:gd name="connsiteY1" fmla="*/ 18193 h 80962"/>
                <a:gd name="connsiteX2" fmla="*/ 18098 w 118967"/>
                <a:gd name="connsiteY2" fmla="*/ 0 h 80962"/>
                <a:gd name="connsiteX3" fmla="*/ 100775 w 118967"/>
                <a:gd name="connsiteY3" fmla="*/ 0 h 80962"/>
                <a:gd name="connsiteX4" fmla="*/ 118967 w 118967"/>
                <a:gd name="connsiteY4" fmla="*/ 18193 h 80962"/>
                <a:gd name="connsiteX5" fmla="*/ 118967 w 118967"/>
                <a:gd name="connsiteY5" fmla="*/ 8096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967" h="80962">
                  <a:moveTo>
                    <a:pt x="0" y="80963"/>
                  </a:moveTo>
                  <a:lnTo>
                    <a:pt x="0" y="18193"/>
                  </a:lnTo>
                  <a:cubicBezTo>
                    <a:pt x="0" y="8182"/>
                    <a:pt x="8087" y="57"/>
                    <a:pt x="18098" y="0"/>
                  </a:cubicBezTo>
                  <a:lnTo>
                    <a:pt x="100775" y="0"/>
                  </a:lnTo>
                  <a:cubicBezTo>
                    <a:pt x="110823" y="0"/>
                    <a:pt x="118967" y="8144"/>
                    <a:pt x="118967" y="18193"/>
                  </a:cubicBezTo>
                  <a:lnTo>
                    <a:pt x="118967" y="80963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="" xmlns:a16="http://schemas.microsoft.com/office/drawing/2014/main" id="{A23383D1-4A01-6740-921D-50565D448F91}"/>
                </a:ext>
              </a:extLst>
            </p:cNvPr>
            <p:cNvSpPr/>
            <p:nvPr/>
          </p:nvSpPr>
          <p:spPr>
            <a:xfrm>
              <a:off x="4661439" y="2777299"/>
              <a:ext cx="119253" cy="80962"/>
            </a:xfrm>
            <a:custGeom>
              <a:avLst/>
              <a:gdLst>
                <a:gd name="connsiteX0" fmla="*/ 0 w 119253"/>
                <a:gd name="connsiteY0" fmla="*/ 80963 h 80962"/>
                <a:gd name="connsiteX1" fmla="*/ 0 w 119253"/>
                <a:gd name="connsiteY1" fmla="*/ 18193 h 80962"/>
                <a:gd name="connsiteX2" fmla="*/ 18193 w 119253"/>
                <a:gd name="connsiteY2" fmla="*/ 0 h 80962"/>
                <a:gd name="connsiteX3" fmla="*/ 101060 w 119253"/>
                <a:gd name="connsiteY3" fmla="*/ 0 h 80962"/>
                <a:gd name="connsiteX4" fmla="*/ 119253 w 119253"/>
                <a:gd name="connsiteY4" fmla="*/ 18193 h 80962"/>
                <a:gd name="connsiteX5" fmla="*/ 119253 w 119253"/>
                <a:gd name="connsiteY5" fmla="*/ 8096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253" h="80962">
                  <a:moveTo>
                    <a:pt x="0" y="80963"/>
                  </a:moveTo>
                  <a:lnTo>
                    <a:pt x="0" y="18193"/>
                  </a:lnTo>
                  <a:cubicBezTo>
                    <a:pt x="52" y="8163"/>
                    <a:pt x="8163" y="48"/>
                    <a:pt x="18193" y="0"/>
                  </a:cubicBezTo>
                  <a:lnTo>
                    <a:pt x="101060" y="0"/>
                  </a:lnTo>
                  <a:cubicBezTo>
                    <a:pt x="111090" y="48"/>
                    <a:pt x="119205" y="8163"/>
                    <a:pt x="119253" y="18193"/>
                  </a:cubicBezTo>
                  <a:lnTo>
                    <a:pt x="119253" y="80963"/>
                  </a:ln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="" xmlns:a16="http://schemas.microsoft.com/office/drawing/2014/main" id="{98F7082E-4D2A-5C41-ABB8-9C0A5B17E403}"/>
                </a:ext>
              </a:extLst>
            </p:cNvPr>
            <p:cNvSpPr/>
            <p:nvPr/>
          </p:nvSpPr>
          <p:spPr>
            <a:xfrm>
              <a:off x="4458843" y="3853529"/>
              <a:ext cx="95" cy="9525"/>
            </a:xfrm>
            <a:custGeom>
              <a:avLst/>
              <a:gdLst>
                <a:gd name="connsiteX0" fmla="*/ 95 w 95"/>
                <a:gd name="connsiteY0" fmla="*/ 0 h 9525"/>
                <a:gd name="connsiteX1" fmla="*/ 0 w 9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" h="9525">
                  <a:moveTo>
                    <a:pt x="95" y="0"/>
                  </a:moveTo>
                  <a:lnTo>
                    <a:pt x="0" y="0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="" xmlns:a16="http://schemas.microsoft.com/office/drawing/2014/main" id="{FF447000-45A6-C346-9903-583EFC5AB44C}"/>
                </a:ext>
              </a:extLst>
            </p:cNvPr>
            <p:cNvSpPr/>
            <p:nvPr/>
          </p:nvSpPr>
          <p:spPr>
            <a:xfrm>
              <a:off x="4458938" y="3853529"/>
              <a:ext cx="3147441" cy="9525"/>
            </a:xfrm>
            <a:custGeom>
              <a:avLst/>
              <a:gdLst>
                <a:gd name="connsiteX0" fmla="*/ 3147441 w 3147441"/>
                <a:gd name="connsiteY0" fmla="*/ 0 h 9525"/>
                <a:gd name="connsiteX1" fmla="*/ 0 w 314744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7441" h="9525">
                  <a:moveTo>
                    <a:pt x="3147441" y="0"/>
                  </a:moveTo>
                  <a:lnTo>
                    <a:pt x="0" y="0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="" xmlns:a16="http://schemas.microsoft.com/office/drawing/2014/main" id="{973342FE-7D0C-1A48-A825-C1BA1DF3E573}"/>
                </a:ext>
              </a:extLst>
            </p:cNvPr>
            <p:cNvSpPr/>
            <p:nvPr/>
          </p:nvSpPr>
          <p:spPr>
            <a:xfrm>
              <a:off x="6101048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="" xmlns:a16="http://schemas.microsoft.com/office/drawing/2014/main" id="{B99DF13F-FF85-284A-97E9-AAF4F51DA041}"/>
                </a:ext>
              </a:extLst>
            </p:cNvPr>
            <p:cNvSpPr/>
            <p:nvPr/>
          </p:nvSpPr>
          <p:spPr>
            <a:xfrm>
              <a:off x="5971413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="" xmlns:a16="http://schemas.microsoft.com/office/drawing/2014/main" id="{9104C12E-C18B-A648-A8E2-E2499859295A}"/>
                </a:ext>
              </a:extLst>
            </p:cNvPr>
            <p:cNvSpPr/>
            <p:nvPr/>
          </p:nvSpPr>
          <p:spPr>
            <a:xfrm>
              <a:off x="5841777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58" name="Полилиния 57">
              <a:extLst>
                <a:ext uri="{FF2B5EF4-FFF2-40B4-BE49-F238E27FC236}">
                  <a16:creationId xmlns="" xmlns:a16="http://schemas.microsoft.com/office/drawing/2014/main" id="{261C688D-8D6A-824F-9A99-1D32FD3F9B95}"/>
                </a:ext>
              </a:extLst>
            </p:cNvPr>
            <p:cNvSpPr/>
            <p:nvPr/>
          </p:nvSpPr>
          <p:spPr>
            <a:xfrm>
              <a:off x="5712142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59" name="Полилиния 58">
              <a:extLst>
                <a:ext uri="{FF2B5EF4-FFF2-40B4-BE49-F238E27FC236}">
                  <a16:creationId xmlns="" xmlns:a16="http://schemas.microsoft.com/office/drawing/2014/main" id="{6BC4AB1D-0F68-9B41-9BDB-1AD3F1B4D076}"/>
                </a:ext>
              </a:extLst>
            </p:cNvPr>
            <p:cNvSpPr/>
            <p:nvPr/>
          </p:nvSpPr>
          <p:spPr>
            <a:xfrm>
              <a:off x="5490114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60" name="Полилиния 59">
              <a:extLst>
                <a:ext uri="{FF2B5EF4-FFF2-40B4-BE49-F238E27FC236}">
                  <a16:creationId xmlns="" xmlns:a16="http://schemas.microsoft.com/office/drawing/2014/main" id="{2D0A8B4B-200C-0848-9F00-3533B38F8FC8}"/>
                </a:ext>
              </a:extLst>
            </p:cNvPr>
            <p:cNvSpPr/>
            <p:nvPr/>
          </p:nvSpPr>
          <p:spPr>
            <a:xfrm>
              <a:off x="5360384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61" name="Полилиния 60">
              <a:extLst>
                <a:ext uri="{FF2B5EF4-FFF2-40B4-BE49-F238E27FC236}">
                  <a16:creationId xmlns="" xmlns:a16="http://schemas.microsoft.com/office/drawing/2014/main" id="{E87B3195-E564-4F41-8704-5BBAB03A5AB6}"/>
                </a:ext>
              </a:extLst>
            </p:cNvPr>
            <p:cNvSpPr/>
            <p:nvPr/>
          </p:nvSpPr>
          <p:spPr>
            <a:xfrm>
              <a:off x="5230749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62" name="Полилиния 61">
              <a:extLst>
                <a:ext uri="{FF2B5EF4-FFF2-40B4-BE49-F238E27FC236}">
                  <a16:creationId xmlns="" xmlns:a16="http://schemas.microsoft.com/office/drawing/2014/main" id="{46522037-90CC-6443-9EED-F2E930E9E449}"/>
                </a:ext>
              </a:extLst>
            </p:cNvPr>
            <p:cNvSpPr/>
            <p:nvPr/>
          </p:nvSpPr>
          <p:spPr>
            <a:xfrm>
              <a:off x="5101113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63" name="Полилиния 62">
              <a:extLst>
                <a:ext uri="{FF2B5EF4-FFF2-40B4-BE49-F238E27FC236}">
                  <a16:creationId xmlns="" xmlns:a16="http://schemas.microsoft.com/office/drawing/2014/main" id="{735BED81-63A3-CC4F-BC08-FBA6D358FB98}"/>
                </a:ext>
              </a:extLst>
            </p:cNvPr>
            <p:cNvSpPr/>
            <p:nvPr/>
          </p:nvSpPr>
          <p:spPr>
            <a:xfrm>
              <a:off x="5490114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64" name="Полилиния 63">
              <a:extLst>
                <a:ext uri="{FF2B5EF4-FFF2-40B4-BE49-F238E27FC236}">
                  <a16:creationId xmlns="" xmlns:a16="http://schemas.microsoft.com/office/drawing/2014/main" id="{6F5F970A-46FB-4645-9C6E-0E1989ADD0C0}"/>
                </a:ext>
              </a:extLst>
            </p:cNvPr>
            <p:cNvSpPr/>
            <p:nvPr/>
          </p:nvSpPr>
          <p:spPr>
            <a:xfrm>
              <a:off x="5619750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65" name="Полилиния 64">
              <a:extLst>
                <a:ext uri="{FF2B5EF4-FFF2-40B4-BE49-F238E27FC236}">
                  <a16:creationId xmlns="" xmlns:a16="http://schemas.microsoft.com/office/drawing/2014/main" id="{B115831D-255E-ED4D-AEEF-69811B1A1FB2}"/>
                </a:ext>
              </a:extLst>
            </p:cNvPr>
            <p:cNvSpPr/>
            <p:nvPr/>
          </p:nvSpPr>
          <p:spPr>
            <a:xfrm>
              <a:off x="5360384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66" name="Полилиния 65">
              <a:extLst>
                <a:ext uri="{FF2B5EF4-FFF2-40B4-BE49-F238E27FC236}">
                  <a16:creationId xmlns="" xmlns:a16="http://schemas.microsoft.com/office/drawing/2014/main" id="{6BBB2626-B188-734B-B9B8-A410B705CE08}"/>
                </a:ext>
              </a:extLst>
            </p:cNvPr>
            <p:cNvSpPr/>
            <p:nvPr/>
          </p:nvSpPr>
          <p:spPr>
            <a:xfrm>
              <a:off x="5230749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67" name="Полилиния 66">
              <a:extLst>
                <a:ext uri="{FF2B5EF4-FFF2-40B4-BE49-F238E27FC236}">
                  <a16:creationId xmlns="" xmlns:a16="http://schemas.microsoft.com/office/drawing/2014/main" id="{E740E3D3-B5CD-2E43-B745-A5831B20DFED}"/>
                </a:ext>
              </a:extLst>
            </p:cNvPr>
            <p:cNvSpPr/>
            <p:nvPr/>
          </p:nvSpPr>
          <p:spPr>
            <a:xfrm>
              <a:off x="5101113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68" name="Полилиния 67">
              <a:extLst>
                <a:ext uri="{FF2B5EF4-FFF2-40B4-BE49-F238E27FC236}">
                  <a16:creationId xmlns="" xmlns:a16="http://schemas.microsoft.com/office/drawing/2014/main" id="{F13948A3-C18F-1A42-9C0B-2024E31D6CFB}"/>
                </a:ext>
              </a:extLst>
            </p:cNvPr>
            <p:cNvSpPr/>
            <p:nvPr/>
          </p:nvSpPr>
          <p:spPr>
            <a:xfrm>
              <a:off x="6230778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69" name="Полилиния 68">
              <a:extLst>
                <a:ext uri="{FF2B5EF4-FFF2-40B4-BE49-F238E27FC236}">
                  <a16:creationId xmlns="" xmlns:a16="http://schemas.microsoft.com/office/drawing/2014/main" id="{093C6D21-7DA5-D344-84FA-341E2C187F82}"/>
                </a:ext>
              </a:extLst>
            </p:cNvPr>
            <p:cNvSpPr/>
            <p:nvPr/>
          </p:nvSpPr>
          <p:spPr>
            <a:xfrm>
              <a:off x="6360414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70" name="Полилиния 69">
              <a:extLst>
                <a:ext uri="{FF2B5EF4-FFF2-40B4-BE49-F238E27FC236}">
                  <a16:creationId xmlns="" xmlns:a16="http://schemas.microsoft.com/office/drawing/2014/main" id="{197FF4E4-091D-DC4D-9D89-6C05B18B27B6}"/>
                </a:ext>
              </a:extLst>
            </p:cNvPr>
            <p:cNvSpPr/>
            <p:nvPr/>
          </p:nvSpPr>
          <p:spPr>
            <a:xfrm>
              <a:off x="6101048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71" name="Полилиния 70">
              <a:extLst>
                <a:ext uri="{FF2B5EF4-FFF2-40B4-BE49-F238E27FC236}">
                  <a16:creationId xmlns="" xmlns:a16="http://schemas.microsoft.com/office/drawing/2014/main" id="{5914988D-CD68-2B44-B3BF-383B9B4C1894}"/>
                </a:ext>
              </a:extLst>
            </p:cNvPr>
            <p:cNvSpPr/>
            <p:nvPr/>
          </p:nvSpPr>
          <p:spPr>
            <a:xfrm>
              <a:off x="5971413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72" name="Полилиния 71">
              <a:extLst>
                <a:ext uri="{FF2B5EF4-FFF2-40B4-BE49-F238E27FC236}">
                  <a16:creationId xmlns="" xmlns:a16="http://schemas.microsoft.com/office/drawing/2014/main" id="{DAE40CDC-C6A6-2D41-9ADE-2F60422B7C39}"/>
                </a:ext>
              </a:extLst>
            </p:cNvPr>
            <p:cNvSpPr/>
            <p:nvPr/>
          </p:nvSpPr>
          <p:spPr>
            <a:xfrm>
              <a:off x="5841777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08" name="Рисунок 371">
            <a:extLst>
              <a:ext uri="{FF2B5EF4-FFF2-40B4-BE49-F238E27FC236}">
                <a16:creationId xmlns="" xmlns:a16="http://schemas.microsoft.com/office/drawing/2014/main" id="{B596A69A-8CDC-DC4B-8098-F5D7F6B646AA}"/>
              </a:ext>
            </a:extLst>
          </p:cNvPr>
          <p:cNvGrpSpPr/>
          <p:nvPr/>
        </p:nvGrpSpPr>
        <p:grpSpPr>
          <a:xfrm>
            <a:off x="4242783" y="2686311"/>
            <a:ext cx="960184" cy="355785"/>
            <a:chOff x="4337304" y="2777299"/>
            <a:chExt cx="3517582" cy="1303401"/>
          </a:xfrm>
        </p:grpSpPr>
        <p:sp>
          <p:nvSpPr>
            <p:cNvPr id="209" name="Полилиния 208">
              <a:extLst>
                <a:ext uri="{FF2B5EF4-FFF2-40B4-BE49-F238E27FC236}">
                  <a16:creationId xmlns="" xmlns:a16="http://schemas.microsoft.com/office/drawing/2014/main" id="{2CAA0766-C369-7E41-9F45-B135C90FD70C}"/>
                </a:ext>
              </a:extLst>
            </p:cNvPr>
            <p:cNvSpPr/>
            <p:nvPr/>
          </p:nvSpPr>
          <p:spPr>
            <a:xfrm>
              <a:off x="4604289" y="2858262"/>
              <a:ext cx="429863" cy="780192"/>
            </a:xfrm>
            <a:custGeom>
              <a:avLst/>
              <a:gdLst>
                <a:gd name="connsiteX0" fmla="*/ 0 w 429863"/>
                <a:gd name="connsiteY0" fmla="*/ 0 h 780192"/>
                <a:gd name="connsiteX1" fmla="*/ 43244 w 429863"/>
                <a:gd name="connsiteY1" fmla="*/ 139446 h 780192"/>
                <a:gd name="connsiteX2" fmla="*/ 43244 w 429863"/>
                <a:gd name="connsiteY2" fmla="*/ 780193 h 780192"/>
                <a:gd name="connsiteX3" fmla="*/ 386715 w 429863"/>
                <a:gd name="connsiteY3" fmla="*/ 780193 h 780192"/>
                <a:gd name="connsiteX4" fmla="*/ 386715 w 429863"/>
                <a:gd name="connsiteY4" fmla="*/ 459772 h 780192"/>
                <a:gd name="connsiteX5" fmla="*/ 386715 w 429863"/>
                <a:gd name="connsiteY5" fmla="*/ 139446 h 780192"/>
                <a:gd name="connsiteX6" fmla="*/ 429863 w 429863"/>
                <a:gd name="connsiteY6" fmla="*/ 0 h 780192"/>
                <a:gd name="connsiteX7" fmla="*/ 372713 w 429863"/>
                <a:gd name="connsiteY7" fmla="*/ 0 h 780192"/>
                <a:gd name="connsiteX8" fmla="*/ 253746 w 429863"/>
                <a:gd name="connsiteY8" fmla="*/ 0 h 780192"/>
                <a:gd name="connsiteX9" fmla="*/ 176213 w 429863"/>
                <a:gd name="connsiteY9" fmla="*/ 0 h 780192"/>
                <a:gd name="connsiteX10" fmla="*/ 57150 w 429863"/>
                <a:gd name="connsiteY10" fmla="*/ 0 h 780192"/>
                <a:gd name="connsiteX11" fmla="*/ 0 w 429863"/>
                <a:gd name="connsiteY11" fmla="*/ 0 h 78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9863" h="780192">
                  <a:moveTo>
                    <a:pt x="0" y="0"/>
                  </a:moveTo>
                  <a:lnTo>
                    <a:pt x="43244" y="139446"/>
                  </a:lnTo>
                  <a:lnTo>
                    <a:pt x="43244" y="780193"/>
                  </a:lnTo>
                  <a:lnTo>
                    <a:pt x="386715" y="780193"/>
                  </a:lnTo>
                  <a:lnTo>
                    <a:pt x="386715" y="459772"/>
                  </a:lnTo>
                  <a:lnTo>
                    <a:pt x="386715" y="139446"/>
                  </a:lnTo>
                  <a:lnTo>
                    <a:pt x="429863" y="0"/>
                  </a:lnTo>
                  <a:lnTo>
                    <a:pt x="372713" y="0"/>
                  </a:lnTo>
                  <a:lnTo>
                    <a:pt x="253746" y="0"/>
                  </a:lnTo>
                  <a:lnTo>
                    <a:pt x="176213" y="0"/>
                  </a:lnTo>
                  <a:lnTo>
                    <a:pt x="5715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10" name="Полилиния 209">
              <a:extLst>
                <a:ext uri="{FF2B5EF4-FFF2-40B4-BE49-F238E27FC236}">
                  <a16:creationId xmlns="" xmlns:a16="http://schemas.microsoft.com/office/drawing/2014/main" id="{91FE3E8B-4F3E-E145-925A-2DA209CFE634}"/>
                </a:ext>
              </a:extLst>
            </p:cNvPr>
            <p:cNvSpPr/>
            <p:nvPr/>
          </p:nvSpPr>
          <p:spPr>
            <a:xfrm>
              <a:off x="4661439" y="2777299"/>
              <a:ext cx="119062" cy="80962"/>
            </a:xfrm>
            <a:custGeom>
              <a:avLst/>
              <a:gdLst>
                <a:gd name="connsiteX0" fmla="*/ 0 w 119062"/>
                <a:gd name="connsiteY0" fmla="*/ 18193 h 80962"/>
                <a:gd name="connsiteX1" fmla="*/ 0 w 119062"/>
                <a:gd name="connsiteY1" fmla="*/ 80963 h 80962"/>
                <a:gd name="connsiteX2" fmla="*/ 119063 w 119062"/>
                <a:gd name="connsiteY2" fmla="*/ 80963 h 80962"/>
                <a:gd name="connsiteX3" fmla="*/ 119063 w 119062"/>
                <a:gd name="connsiteY3" fmla="*/ 18193 h 80962"/>
                <a:gd name="connsiteX4" fmla="*/ 100870 w 119062"/>
                <a:gd name="connsiteY4" fmla="*/ 0 h 80962"/>
                <a:gd name="connsiteX5" fmla="*/ 18193 w 119062"/>
                <a:gd name="connsiteY5" fmla="*/ 0 h 80962"/>
                <a:gd name="connsiteX6" fmla="*/ 0 w 119062"/>
                <a:gd name="connsiteY6" fmla="*/ 1819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062" h="80962">
                  <a:moveTo>
                    <a:pt x="0" y="18193"/>
                  </a:moveTo>
                  <a:lnTo>
                    <a:pt x="0" y="80963"/>
                  </a:lnTo>
                  <a:lnTo>
                    <a:pt x="119063" y="80963"/>
                  </a:lnTo>
                  <a:lnTo>
                    <a:pt x="119063" y="18193"/>
                  </a:lnTo>
                  <a:cubicBezTo>
                    <a:pt x="119015" y="8163"/>
                    <a:pt x="110900" y="48"/>
                    <a:pt x="100870" y="0"/>
                  </a:cubicBezTo>
                  <a:lnTo>
                    <a:pt x="18193" y="0"/>
                  </a:lnTo>
                  <a:cubicBezTo>
                    <a:pt x="8163" y="48"/>
                    <a:pt x="52" y="8163"/>
                    <a:pt x="0" y="18193"/>
                  </a:cubicBez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11" name="Полилиния 210">
              <a:extLst>
                <a:ext uri="{FF2B5EF4-FFF2-40B4-BE49-F238E27FC236}">
                  <a16:creationId xmlns="" xmlns:a16="http://schemas.microsoft.com/office/drawing/2014/main" id="{8570DB5B-C65D-754D-AD0D-2BF9A304A6E2}"/>
                </a:ext>
              </a:extLst>
            </p:cNvPr>
            <p:cNvSpPr/>
            <p:nvPr/>
          </p:nvSpPr>
          <p:spPr>
            <a:xfrm>
              <a:off x="4857750" y="2777299"/>
              <a:ext cx="118967" cy="80962"/>
            </a:xfrm>
            <a:custGeom>
              <a:avLst/>
              <a:gdLst>
                <a:gd name="connsiteX0" fmla="*/ 0 w 118967"/>
                <a:gd name="connsiteY0" fmla="*/ 18193 h 80962"/>
                <a:gd name="connsiteX1" fmla="*/ 0 w 118967"/>
                <a:gd name="connsiteY1" fmla="*/ 80963 h 80962"/>
                <a:gd name="connsiteX2" fmla="*/ 118967 w 118967"/>
                <a:gd name="connsiteY2" fmla="*/ 80963 h 80962"/>
                <a:gd name="connsiteX3" fmla="*/ 118967 w 118967"/>
                <a:gd name="connsiteY3" fmla="*/ 18193 h 80962"/>
                <a:gd name="connsiteX4" fmla="*/ 100775 w 118967"/>
                <a:gd name="connsiteY4" fmla="*/ 0 h 80962"/>
                <a:gd name="connsiteX5" fmla="*/ 18098 w 118967"/>
                <a:gd name="connsiteY5" fmla="*/ 0 h 80962"/>
                <a:gd name="connsiteX6" fmla="*/ 0 w 118967"/>
                <a:gd name="connsiteY6" fmla="*/ 1819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967" h="80962">
                  <a:moveTo>
                    <a:pt x="0" y="18193"/>
                  </a:moveTo>
                  <a:lnTo>
                    <a:pt x="0" y="80963"/>
                  </a:lnTo>
                  <a:lnTo>
                    <a:pt x="118967" y="80963"/>
                  </a:lnTo>
                  <a:lnTo>
                    <a:pt x="118967" y="18193"/>
                  </a:lnTo>
                  <a:cubicBezTo>
                    <a:pt x="118967" y="8144"/>
                    <a:pt x="110823" y="0"/>
                    <a:pt x="100775" y="0"/>
                  </a:cubicBezTo>
                  <a:lnTo>
                    <a:pt x="18098" y="0"/>
                  </a:lnTo>
                  <a:cubicBezTo>
                    <a:pt x="8087" y="57"/>
                    <a:pt x="0" y="8182"/>
                    <a:pt x="0" y="18193"/>
                  </a:cubicBez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12" name="Полилиния 211">
              <a:extLst>
                <a:ext uri="{FF2B5EF4-FFF2-40B4-BE49-F238E27FC236}">
                  <a16:creationId xmlns="" xmlns:a16="http://schemas.microsoft.com/office/drawing/2014/main" id="{66FA9B8B-F455-1E48-A1B2-997C9558A50B}"/>
                </a:ext>
              </a:extLst>
            </p:cNvPr>
            <p:cNvSpPr/>
            <p:nvPr/>
          </p:nvSpPr>
          <p:spPr>
            <a:xfrm>
              <a:off x="4991004" y="2997708"/>
              <a:ext cx="607504" cy="320325"/>
            </a:xfrm>
            <a:custGeom>
              <a:avLst/>
              <a:gdLst>
                <a:gd name="connsiteX0" fmla="*/ 0 w 607504"/>
                <a:gd name="connsiteY0" fmla="*/ 0 h 320325"/>
                <a:gd name="connsiteX1" fmla="*/ 607505 w 607504"/>
                <a:gd name="connsiteY1" fmla="*/ 0 h 320325"/>
                <a:gd name="connsiteX2" fmla="*/ 607505 w 607504"/>
                <a:gd name="connsiteY2" fmla="*/ 320326 h 320325"/>
                <a:gd name="connsiteX3" fmla="*/ 0 w 607504"/>
                <a:gd name="connsiteY3" fmla="*/ 320326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7504" h="320325">
                  <a:moveTo>
                    <a:pt x="0" y="0"/>
                  </a:moveTo>
                  <a:lnTo>
                    <a:pt x="607505" y="0"/>
                  </a:lnTo>
                  <a:lnTo>
                    <a:pt x="607505" y="320326"/>
                  </a:lnTo>
                  <a:lnTo>
                    <a:pt x="0" y="320326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13" name="Полилиния 212">
              <a:extLst>
                <a:ext uri="{FF2B5EF4-FFF2-40B4-BE49-F238E27FC236}">
                  <a16:creationId xmlns="" xmlns:a16="http://schemas.microsoft.com/office/drawing/2014/main" id="{426B9D0E-20A4-3441-A3F2-D9DDBD3F55F3}"/>
                </a:ext>
              </a:extLst>
            </p:cNvPr>
            <p:cNvSpPr/>
            <p:nvPr/>
          </p:nvSpPr>
          <p:spPr>
            <a:xfrm>
              <a:off x="4991004" y="3318033"/>
              <a:ext cx="743616" cy="320420"/>
            </a:xfrm>
            <a:custGeom>
              <a:avLst/>
              <a:gdLst>
                <a:gd name="connsiteX0" fmla="*/ 0 w 743616"/>
                <a:gd name="connsiteY0" fmla="*/ 320421 h 320420"/>
                <a:gd name="connsiteX1" fmla="*/ 743617 w 743616"/>
                <a:gd name="connsiteY1" fmla="*/ 320421 h 320420"/>
                <a:gd name="connsiteX2" fmla="*/ 743617 w 743616"/>
                <a:gd name="connsiteY2" fmla="*/ 0 h 320420"/>
                <a:gd name="connsiteX3" fmla="*/ 607505 w 743616"/>
                <a:gd name="connsiteY3" fmla="*/ 0 h 320420"/>
                <a:gd name="connsiteX4" fmla="*/ 0 w 743616"/>
                <a:gd name="connsiteY4" fmla="*/ 0 h 320420"/>
                <a:gd name="connsiteX5" fmla="*/ 0 w 743616"/>
                <a:gd name="connsiteY5" fmla="*/ 320421 h 3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3616" h="320420">
                  <a:moveTo>
                    <a:pt x="0" y="320421"/>
                  </a:moveTo>
                  <a:lnTo>
                    <a:pt x="743617" y="320421"/>
                  </a:lnTo>
                  <a:lnTo>
                    <a:pt x="743617" y="0"/>
                  </a:lnTo>
                  <a:lnTo>
                    <a:pt x="607505" y="0"/>
                  </a:lnTo>
                  <a:lnTo>
                    <a:pt x="0" y="0"/>
                  </a:lnTo>
                  <a:lnTo>
                    <a:pt x="0" y="320421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14" name="Полилиния 213">
              <a:extLst>
                <a:ext uri="{FF2B5EF4-FFF2-40B4-BE49-F238E27FC236}">
                  <a16:creationId xmlns="" xmlns:a16="http://schemas.microsoft.com/office/drawing/2014/main" id="{957CB5CF-6AE3-4349-9A86-3E53DD882EF5}"/>
                </a:ext>
              </a:extLst>
            </p:cNvPr>
            <p:cNvSpPr/>
            <p:nvPr/>
          </p:nvSpPr>
          <p:spPr>
            <a:xfrm>
              <a:off x="5598509" y="2997708"/>
              <a:ext cx="607504" cy="320325"/>
            </a:xfrm>
            <a:custGeom>
              <a:avLst/>
              <a:gdLst>
                <a:gd name="connsiteX0" fmla="*/ 0 w 607504"/>
                <a:gd name="connsiteY0" fmla="*/ 0 h 320325"/>
                <a:gd name="connsiteX1" fmla="*/ 0 w 607504"/>
                <a:gd name="connsiteY1" fmla="*/ 320326 h 320325"/>
                <a:gd name="connsiteX2" fmla="*/ 136112 w 607504"/>
                <a:gd name="connsiteY2" fmla="*/ 320326 h 320325"/>
                <a:gd name="connsiteX3" fmla="*/ 607504 w 607504"/>
                <a:gd name="connsiteY3" fmla="*/ 320326 h 320325"/>
                <a:gd name="connsiteX4" fmla="*/ 607504 w 607504"/>
                <a:gd name="connsiteY4" fmla="*/ 0 h 320325"/>
                <a:gd name="connsiteX5" fmla="*/ 0 w 607504"/>
                <a:gd name="connsiteY5" fmla="*/ 0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504" h="320325">
                  <a:moveTo>
                    <a:pt x="0" y="0"/>
                  </a:moveTo>
                  <a:lnTo>
                    <a:pt x="0" y="320326"/>
                  </a:lnTo>
                  <a:lnTo>
                    <a:pt x="136112" y="320326"/>
                  </a:lnTo>
                  <a:lnTo>
                    <a:pt x="607504" y="320326"/>
                  </a:lnTo>
                  <a:lnTo>
                    <a:pt x="607504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15" name="Полилиния 214">
              <a:extLst>
                <a:ext uri="{FF2B5EF4-FFF2-40B4-BE49-F238E27FC236}">
                  <a16:creationId xmlns="" xmlns:a16="http://schemas.microsoft.com/office/drawing/2014/main" id="{12A31B4C-2570-C24F-B0E9-AA207738FBB7}"/>
                </a:ext>
              </a:extLst>
            </p:cNvPr>
            <p:cNvSpPr/>
            <p:nvPr/>
          </p:nvSpPr>
          <p:spPr>
            <a:xfrm>
              <a:off x="5734621" y="3318033"/>
              <a:ext cx="743616" cy="320516"/>
            </a:xfrm>
            <a:custGeom>
              <a:avLst/>
              <a:gdLst>
                <a:gd name="connsiteX0" fmla="*/ 743617 w 743616"/>
                <a:gd name="connsiteY0" fmla="*/ 283845 h 320516"/>
                <a:gd name="connsiteX1" fmla="*/ 743617 w 743616"/>
                <a:gd name="connsiteY1" fmla="*/ 0 h 320516"/>
                <a:gd name="connsiteX2" fmla="*/ 0 w 743616"/>
                <a:gd name="connsiteY2" fmla="*/ 0 h 320516"/>
                <a:gd name="connsiteX3" fmla="*/ 0 w 743616"/>
                <a:gd name="connsiteY3" fmla="*/ 320516 h 320516"/>
                <a:gd name="connsiteX4" fmla="*/ 490347 w 743616"/>
                <a:gd name="connsiteY4" fmla="*/ 320516 h 320516"/>
                <a:gd name="connsiteX5" fmla="*/ 743617 w 743616"/>
                <a:gd name="connsiteY5" fmla="*/ 283845 h 32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3616" h="320516">
                  <a:moveTo>
                    <a:pt x="743617" y="283845"/>
                  </a:moveTo>
                  <a:lnTo>
                    <a:pt x="743617" y="0"/>
                  </a:lnTo>
                  <a:lnTo>
                    <a:pt x="0" y="0"/>
                  </a:lnTo>
                  <a:lnTo>
                    <a:pt x="0" y="320516"/>
                  </a:lnTo>
                  <a:lnTo>
                    <a:pt x="490347" y="320516"/>
                  </a:lnTo>
                  <a:cubicBezTo>
                    <a:pt x="576091" y="320507"/>
                    <a:pt x="661388" y="308162"/>
                    <a:pt x="743617" y="283845"/>
                  </a:cubicBez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16" name="Полилиния 215">
              <a:extLst>
                <a:ext uri="{FF2B5EF4-FFF2-40B4-BE49-F238E27FC236}">
                  <a16:creationId xmlns="" xmlns:a16="http://schemas.microsoft.com/office/drawing/2014/main" id="{D9905EB6-E95D-124C-8F76-220125E1CAD9}"/>
                </a:ext>
              </a:extLst>
            </p:cNvPr>
            <p:cNvSpPr/>
            <p:nvPr/>
          </p:nvSpPr>
          <p:spPr>
            <a:xfrm>
              <a:off x="4458938" y="3853529"/>
              <a:ext cx="3147536" cy="227171"/>
            </a:xfrm>
            <a:custGeom>
              <a:avLst/>
              <a:gdLst>
                <a:gd name="connsiteX0" fmla="*/ 0 w 3147536"/>
                <a:gd name="connsiteY0" fmla="*/ 0 h 227171"/>
                <a:gd name="connsiteX1" fmla="*/ 128397 w 3147536"/>
                <a:gd name="connsiteY1" fmla="*/ 227171 h 227171"/>
                <a:gd name="connsiteX2" fmla="*/ 2925032 w 3147536"/>
                <a:gd name="connsiteY2" fmla="*/ 227171 h 227171"/>
                <a:gd name="connsiteX3" fmla="*/ 3077432 w 3147536"/>
                <a:gd name="connsiteY3" fmla="*/ 134779 h 227171"/>
                <a:gd name="connsiteX4" fmla="*/ 3147536 w 3147536"/>
                <a:gd name="connsiteY4" fmla="*/ 0 h 22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7536" h="227171">
                  <a:moveTo>
                    <a:pt x="0" y="0"/>
                  </a:moveTo>
                  <a:lnTo>
                    <a:pt x="128397" y="227171"/>
                  </a:lnTo>
                  <a:lnTo>
                    <a:pt x="2925032" y="227171"/>
                  </a:lnTo>
                  <a:cubicBezTo>
                    <a:pt x="2989107" y="227266"/>
                    <a:pt x="3047886" y="191633"/>
                    <a:pt x="3077432" y="134779"/>
                  </a:cubicBezTo>
                  <a:lnTo>
                    <a:pt x="3147536" y="0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17" name="Полилиния 216">
              <a:extLst>
                <a:ext uri="{FF2B5EF4-FFF2-40B4-BE49-F238E27FC236}">
                  <a16:creationId xmlns="" xmlns:a16="http://schemas.microsoft.com/office/drawing/2014/main" id="{99A858AD-8B8B-7B40-A9ED-12058F2E068B}"/>
                </a:ext>
              </a:extLst>
            </p:cNvPr>
            <p:cNvSpPr/>
            <p:nvPr/>
          </p:nvSpPr>
          <p:spPr>
            <a:xfrm>
              <a:off x="4337304" y="3376421"/>
              <a:ext cx="3517487" cy="477202"/>
            </a:xfrm>
            <a:custGeom>
              <a:avLst/>
              <a:gdLst>
                <a:gd name="connsiteX0" fmla="*/ 0 w 3517487"/>
                <a:gd name="connsiteY0" fmla="*/ 262128 h 477202"/>
                <a:gd name="connsiteX1" fmla="*/ 121539 w 3517487"/>
                <a:gd name="connsiteY1" fmla="*/ 477202 h 477202"/>
                <a:gd name="connsiteX2" fmla="*/ 3269075 w 3517487"/>
                <a:gd name="connsiteY2" fmla="*/ 477202 h 477202"/>
                <a:gd name="connsiteX3" fmla="*/ 3517487 w 3517487"/>
                <a:gd name="connsiteY3" fmla="*/ 0 h 477202"/>
                <a:gd name="connsiteX4" fmla="*/ 2520696 w 3517487"/>
                <a:gd name="connsiteY4" fmla="*/ 0 h 477202"/>
                <a:gd name="connsiteX5" fmla="*/ 1887665 w 3517487"/>
                <a:gd name="connsiteY5" fmla="*/ 262128 h 477202"/>
                <a:gd name="connsiteX6" fmla="*/ 0 w 3517487"/>
                <a:gd name="connsiteY6" fmla="*/ 262128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17487" h="477202">
                  <a:moveTo>
                    <a:pt x="0" y="262128"/>
                  </a:moveTo>
                  <a:lnTo>
                    <a:pt x="121539" y="477202"/>
                  </a:lnTo>
                  <a:lnTo>
                    <a:pt x="3269075" y="477202"/>
                  </a:lnTo>
                  <a:lnTo>
                    <a:pt x="3517487" y="0"/>
                  </a:lnTo>
                  <a:lnTo>
                    <a:pt x="2520696" y="0"/>
                  </a:lnTo>
                  <a:cubicBezTo>
                    <a:pt x="2352790" y="167850"/>
                    <a:pt x="2125085" y="262138"/>
                    <a:pt x="1887665" y="262128"/>
                  </a:cubicBezTo>
                  <a:lnTo>
                    <a:pt x="0" y="262128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18" name="Полилиния 217">
              <a:extLst>
                <a:ext uri="{FF2B5EF4-FFF2-40B4-BE49-F238E27FC236}">
                  <a16:creationId xmlns="" xmlns:a16="http://schemas.microsoft.com/office/drawing/2014/main" id="{BD68F148-38CC-CF4B-ACAF-CCAC4659B8AE}"/>
                </a:ext>
              </a:extLst>
            </p:cNvPr>
            <p:cNvSpPr/>
            <p:nvPr/>
          </p:nvSpPr>
          <p:spPr>
            <a:xfrm>
              <a:off x="4337304" y="3638454"/>
              <a:ext cx="310229" cy="215074"/>
            </a:xfrm>
            <a:custGeom>
              <a:avLst/>
              <a:gdLst>
                <a:gd name="connsiteX0" fmla="*/ 310229 w 310229"/>
                <a:gd name="connsiteY0" fmla="*/ 0 h 215074"/>
                <a:gd name="connsiteX1" fmla="*/ 0 w 310229"/>
                <a:gd name="connsiteY1" fmla="*/ 0 h 215074"/>
                <a:gd name="connsiteX2" fmla="*/ 121539 w 310229"/>
                <a:gd name="connsiteY2" fmla="*/ 215075 h 21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229" h="215074">
                  <a:moveTo>
                    <a:pt x="310229" y="0"/>
                  </a:moveTo>
                  <a:lnTo>
                    <a:pt x="0" y="0"/>
                  </a:lnTo>
                  <a:lnTo>
                    <a:pt x="121539" y="215075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19" name="Полилиния 218">
              <a:extLst>
                <a:ext uri="{FF2B5EF4-FFF2-40B4-BE49-F238E27FC236}">
                  <a16:creationId xmlns="" xmlns:a16="http://schemas.microsoft.com/office/drawing/2014/main" id="{1AC8817C-A0AA-9544-8A36-7EF97A87A662}"/>
                </a:ext>
              </a:extLst>
            </p:cNvPr>
            <p:cNvSpPr/>
            <p:nvPr/>
          </p:nvSpPr>
          <p:spPr>
            <a:xfrm>
              <a:off x="4458938" y="3376326"/>
              <a:ext cx="3395948" cy="704374"/>
            </a:xfrm>
            <a:custGeom>
              <a:avLst/>
              <a:gdLst>
                <a:gd name="connsiteX0" fmla="*/ 0 w 3395948"/>
                <a:gd name="connsiteY0" fmla="*/ 477203 h 704374"/>
                <a:gd name="connsiteX1" fmla="*/ 128397 w 3395948"/>
                <a:gd name="connsiteY1" fmla="*/ 704374 h 704374"/>
                <a:gd name="connsiteX2" fmla="*/ 2925032 w 3395948"/>
                <a:gd name="connsiteY2" fmla="*/ 704374 h 704374"/>
                <a:gd name="connsiteX3" fmla="*/ 3077432 w 3395948"/>
                <a:gd name="connsiteY3" fmla="*/ 611981 h 704374"/>
                <a:gd name="connsiteX4" fmla="*/ 3147536 w 3395948"/>
                <a:gd name="connsiteY4" fmla="*/ 477203 h 704374"/>
                <a:gd name="connsiteX5" fmla="*/ 3395948 w 3395948"/>
                <a:gd name="connsiteY5" fmla="*/ 0 h 704374"/>
                <a:gd name="connsiteX6" fmla="*/ 2399062 w 3395948"/>
                <a:gd name="connsiteY6" fmla="*/ 0 h 704374"/>
                <a:gd name="connsiteX7" fmla="*/ 1766030 w 3395948"/>
                <a:gd name="connsiteY7" fmla="*/ 262223 h 704374"/>
                <a:gd name="connsiteX8" fmla="*/ 532162 w 3395948"/>
                <a:gd name="connsiteY8" fmla="*/ 262223 h 704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5948" h="704374">
                  <a:moveTo>
                    <a:pt x="0" y="477203"/>
                  </a:moveTo>
                  <a:lnTo>
                    <a:pt x="128397" y="704374"/>
                  </a:lnTo>
                  <a:lnTo>
                    <a:pt x="2925032" y="704374"/>
                  </a:lnTo>
                  <a:cubicBezTo>
                    <a:pt x="2989107" y="704469"/>
                    <a:pt x="3047886" y="668836"/>
                    <a:pt x="3077432" y="611981"/>
                  </a:cubicBezTo>
                  <a:lnTo>
                    <a:pt x="3147536" y="477203"/>
                  </a:lnTo>
                  <a:lnTo>
                    <a:pt x="3395948" y="0"/>
                  </a:lnTo>
                  <a:lnTo>
                    <a:pt x="2399062" y="0"/>
                  </a:lnTo>
                  <a:cubicBezTo>
                    <a:pt x="2231165" y="167888"/>
                    <a:pt x="2003460" y="262204"/>
                    <a:pt x="1766030" y="262223"/>
                  </a:cubicBezTo>
                  <a:lnTo>
                    <a:pt x="532162" y="262223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20" name="Полилиния 219">
              <a:extLst>
                <a:ext uri="{FF2B5EF4-FFF2-40B4-BE49-F238E27FC236}">
                  <a16:creationId xmlns="" xmlns:a16="http://schemas.microsoft.com/office/drawing/2014/main" id="{9558C4BC-E7D6-9F40-B95B-F6995AC52C74}"/>
                </a:ext>
              </a:extLst>
            </p:cNvPr>
            <p:cNvSpPr/>
            <p:nvPr/>
          </p:nvSpPr>
          <p:spPr>
            <a:xfrm>
              <a:off x="4991004" y="3318033"/>
              <a:ext cx="1487233" cy="283844"/>
            </a:xfrm>
            <a:custGeom>
              <a:avLst/>
              <a:gdLst>
                <a:gd name="connsiteX0" fmla="*/ 0 w 1487233"/>
                <a:gd name="connsiteY0" fmla="*/ 0 h 283844"/>
                <a:gd name="connsiteX1" fmla="*/ 607505 w 1487233"/>
                <a:gd name="connsiteY1" fmla="*/ 0 h 283844"/>
                <a:gd name="connsiteX2" fmla="*/ 743617 w 1487233"/>
                <a:gd name="connsiteY2" fmla="*/ 0 h 283844"/>
                <a:gd name="connsiteX3" fmla="*/ 1215009 w 1487233"/>
                <a:gd name="connsiteY3" fmla="*/ 0 h 283844"/>
                <a:gd name="connsiteX4" fmla="*/ 1487234 w 1487233"/>
                <a:gd name="connsiteY4" fmla="*/ 0 h 283844"/>
                <a:gd name="connsiteX5" fmla="*/ 1487234 w 1487233"/>
                <a:gd name="connsiteY5" fmla="*/ 283845 h 28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7233" h="283844">
                  <a:moveTo>
                    <a:pt x="0" y="0"/>
                  </a:moveTo>
                  <a:lnTo>
                    <a:pt x="607505" y="0"/>
                  </a:lnTo>
                  <a:lnTo>
                    <a:pt x="743617" y="0"/>
                  </a:lnTo>
                  <a:lnTo>
                    <a:pt x="1215009" y="0"/>
                  </a:lnTo>
                  <a:lnTo>
                    <a:pt x="1487234" y="0"/>
                  </a:lnTo>
                  <a:lnTo>
                    <a:pt x="1487234" y="283845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21" name="Полилиния 220">
              <a:extLst>
                <a:ext uri="{FF2B5EF4-FFF2-40B4-BE49-F238E27FC236}">
                  <a16:creationId xmlns="" xmlns:a16="http://schemas.microsoft.com/office/drawing/2014/main" id="{DE7C1646-EF46-1344-974D-0299C8552123}"/>
                </a:ext>
              </a:extLst>
            </p:cNvPr>
            <p:cNvSpPr/>
            <p:nvPr/>
          </p:nvSpPr>
          <p:spPr>
            <a:xfrm>
              <a:off x="4991004" y="2997708"/>
              <a:ext cx="1215008" cy="320325"/>
            </a:xfrm>
            <a:custGeom>
              <a:avLst/>
              <a:gdLst>
                <a:gd name="connsiteX0" fmla="*/ 0 w 1215008"/>
                <a:gd name="connsiteY0" fmla="*/ 0 h 320325"/>
                <a:gd name="connsiteX1" fmla="*/ 607505 w 1215008"/>
                <a:gd name="connsiteY1" fmla="*/ 0 h 320325"/>
                <a:gd name="connsiteX2" fmla="*/ 1215009 w 1215008"/>
                <a:gd name="connsiteY2" fmla="*/ 0 h 320325"/>
                <a:gd name="connsiteX3" fmla="*/ 1215009 w 1215008"/>
                <a:gd name="connsiteY3" fmla="*/ 320326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008" h="320325">
                  <a:moveTo>
                    <a:pt x="0" y="0"/>
                  </a:moveTo>
                  <a:lnTo>
                    <a:pt x="607505" y="0"/>
                  </a:lnTo>
                  <a:lnTo>
                    <a:pt x="1215009" y="0"/>
                  </a:lnTo>
                  <a:lnTo>
                    <a:pt x="1215009" y="320326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22" name="Полилиния 221">
              <a:extLst>
                <a:ext uri="{FF2B5EF4-FFF2-40B4-BE49-F238E27FC236}">
                  <a16:creationId xmlns="" xmlns:a16="http://schemas.microsoft.com/office/drawing/2014/main" id="{E6E8DD24-80F0-5742-A1F0-F57BADB062C1}"/>
                </a:ext>
              </a:extLst>
            </p:cNvPr>
            <p:cNvSpPr/>
            <p:nvPr/>
          </p:nvSpPr>
          <p:spPr>
            <a:xfrm>
              <a:off x="5734621" y="3318033"/>
              <a:ext cx="9525" cy="320421"/>
            </a:xfrm>
            <a:custGeom>
              <a:avLst/>
              <a:gdLst>
                <a:gd name="connsiteX0" fmla="*/ 0 w 9525"/>
                <a:gd name="connsiteY0" fmla="*/ 0 h 320421"/>
                <a:gd name="connsiteX1" fmla="*/ 0 w 9525"/>
                <a:gd name="connsiteY1" fmla="*/ 320421 h 32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20421">
                  <a:moveTo>
                    <a:pt x="0" y="0"/>
                  </a:moveTo>
                  <a:lnTo>
                    <a:pt x="0" y="320421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23" name="Полилиния 222">
              <a:extLst>
                <a:ext uri="{FF2B5EF4-FFF2-40B4-BE49-F238E27FC236}">
                  <a16:creationId xmlns="" xmlns:a16="http://schemas.microsoft.com/office/drawing/2014/main" id="{802CE180-1EB6-6042-A276-3E9811CD1250}"/>
                </a:ext>
              </a:extLst>
            </p:cNvPr>
            <p:cNvSpPr/>
            <p:nvPr/>
          </p:nvSpPr>
          <p:spPr>
            <a:xfrm>
              <a:off x="5598509" y="2997708"/>
              <a:ext cx="9525" cy="320325"/>
            </a:xfrm>
            <a:custGeom>
              <a:avLst/>
              <a:gdLst>
                <a:gd name="connsiteX0" fmla="*/ 0 w 9525"/>
                <a:gd name="connsiteY0" fmla="*/ 0 h 320325"/>
                <a:gd name="connsiteX1" fmla="*/ 0 w 9525"/>
                <a:gd name="connsiteY1" fmla="*/ 320326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20325">
                  <a:moveTo>
                    <a:pt x="0" y="0"/>
                  </a:moveTo>
                  <a:lnTo>
                    <a:pt x="0" y="320326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24" name="Полилиния 223">
              <a:extLst>
                <a:ext uri="{FF2B5EF4-FFF2-40B4-BE49-F238E27FC236}">
                  <a16:creationId xmlns="" xmlns:a16="http://schemas.microsoft.com/office/drawing/2014/main" id="{7ECFB06C-594B-EE41-9662-4CFF9A6911E4}"/>
                </a:ext>
              </a:extLst>
            </p:cNvPr>
            <p:cNvSpPr/>
            <p:nvPr/>
          </p:nvSpPr>
          <p:spPr>
            <a:xfrm>
              <a:off x="4780502" y="2858262"/>
              <a:ext cx="77533" cy="9525"/>
            </a:xfrm>
            <a:custGeom>
              <a:avLst/>
              <a:gdLst>
                <a:gd name="connsiteX0" fmla="*/ 0 w 77533"/>
                <a:gd name="connsiteY0" fmla="*/ 0 h 9525"/>
                <a:gd name="connsiteX1" fmla="*/ 77533 w 7753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533" h="9525">
                  <a:moveTo>
                    <a:pt x="0" y="0"/>
                  </a:moveTo>
                  <a:lnTo>
                    <a:pt x="77533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25" name="Полилиния 224">
              <a:extLst>
                <a:ext uri="{FF2B5EF4-FFF2-40B4-BE49-F238E27FC236}">
                  <a16:creationId xmlns="" xmlns:a16="http://schemas.microsoft.com/office/drawing/2014/main" id="{35087D7D-ED2F-F943-B331-9E89AA4918CB}"/>
                </a:ext>
              </a:extLst>
            </p:cNvPr>
            <p:cNvSpPr/>
            <p:nvPr/>
          </p:nvSpPr>
          <p:spPr>
            <a:xfrm>
              <a:off x="4604289" y="2858262"/>
              <a:ext cx="429863" cy="780192"/>
            </a:xfrm>
            <a:custGeom>
              <a:avLst/>
              <a:gdLst>
                <a:gd name="connsiteX0" fmla="*/ 372713 w 429863"/>
                <a:gd name="connsiteY0" fmla="*/ 0 h 780192"/>
                <a:gd name="connsiteX1" fmla="*/ 429863 w 429863"/>
                <a:gd name="connsiteY1" fmla="*/ 0 h 780192"/>
                <a:gd name="connsiteX2" fmla="*/ 386715 w 429863"/>
                <a:gd name="connsiteY2" fmla="*/ 139446 h 780192"/>
                <a:gd name="connsiteX3" fmla="*/ 386715 w 429863"/>
                <a:gd name="connsiteY3" fmla="*/ 459772 h 780192"/>
                <a:gd name="connsiteX4" fmla="*/ 386715 w 429863"/>
                <a:gd name="connsiteY4" fmla="*/ 780193 h 780192"/>
                <a:gd name="connsiteX5" fmla="*/ 43244 w 429863"/>
                <a:gd name="connsiteY5" fmla="*/ 780193 h 780192"/>
                <a:gd name="connsiteX6" fmla="*/ 43244 w 429863"/>
                <a:gd name="connsiteY6" fmla="*/ 139446 h 780192"/>
                <a:gd name="connsiteX7" fmla="*/ 0 w 429863"/>
                <a:gd name="connsiteY7" fmla="*/ 0 h 780192"/>
                <a:gd name="connsiteX8" fmla="*/ 57150 w 429863"/>
                <a:gd name="connsiteY8" fmla="*/ 0 h 78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9863" h="780192">
                  <a:moveTo>
                    <a:pt x="372713" y="0"/>
                  </a:moveTo>
                  <a:lnTo>
                    <a:pt x="429863" y="0"/>
                  </a:lnTo>
                  <a:lnTo>
                    <a:pt x="386715" y="139446"/>
                  </a:lnTo>
                  <a:lnTo>
                    <a:pt x="386715" y="459772"/>
                  </a:lnTo>
                  <a:lnTo>
                    <a:pt x="386715" y="780193"/>
                  </a:lnTo>
                  <a:lnTo>
                    <a:pt x="43244" y="780193"/>
                  </a:lnTo>
                  <a:lnTo>
                    <a:pt x="43244" y="139446"/>
                  </a:lnTo>
                  <a:lnTo>
                    <a:pt x="0" y="0"/>
                  </a:lnTo>
                  <a:lnTo>
                    <a:pt x="57150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26" name="Полилиния 225">
              <a:extLst>
                <a:ext uri="{FF2B5EF4-FFF2-40B4-BE49-F238E27FC236}">
                  <a16:creationId xmlns="" xmlns:a16="http://schemas.microsoft.com/office/drawing/2014/main" id="{6C5C9CD2-4455-E545-BCB5-E3298A4CB6FB}"/>
                </a:ext>
              </a:extLst>
            </p:cNvPr>
            <p:cNvSpPr/>
            <p:nvPr/>
          </p:nvSpPr>
          <p:spPr>
            <a:xfrm>
              <a:off x="4857750" y="2777299"/>
              <a:ext cx="118967" cy="80962"/>
            </a:xfrm>
            <a:custGeom>
              <a:avLst/>
              <a:gdLst>
                <a:gd name="connsiteX0" fmla="*/ 0 w 118967"/>
                <a:gd name="connsiteY0" fmla="*/ 80963 h 80962"/>
                <a:gd name="connsiteX1" fmla="*/ 0 w 118967"/>
                <a:gd name="connsiteY1" fmla="*/ 18193 h 80962"/>
                <a:gd name="connsiteX2" fmla="*/ 18098 w 118967"/>
                <a:gd name="connsiteY2" fmla="*/ 0 h 80962"/>
                <a:gd name="connsiteX3" fmla="*/ 100775 w 118967"/>
                <a:gd name="connsiteY3" fmla="*/ 0 h 80962"/>
                <a:gd name="connsiteX4" fmla="*/ 118967 w 118967"/>
                <a:gd name="connsiteY4" fmla="*/ 18193 h 80962"/>
                <a:gd name="connsiteX5" fmla="*/ 118967 w 118967"/>
                <a:gd name="connsiteY5" fmla="*/ 8096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967" h="80962">
                  <a:moveTo>
                    <a:pt x="0" y="80963"/>
                  </a:moveTo>
                  <a:lnTo>
                    <a:pt x="0" y="18193"/>
                  </a:lnTo>
                  <a:cubicBezTo>
                    <a:pt x="0" y="8182"/>
                    <a:pt x="8087" y="57"/>
                    <a:pt x="18098" y="0"/>
                  </a:cubicBezTo>
                  <a:lnTo>
                    <a:pt x="100775" y="0"/>
                  </a:lnTo>
                  <a:cubicBezTo>
                    <a:pt x="110823" y="0"/>
                    <a:pt x="118967" y="8144"/>
                    <a:pt x="118967" y="18193"/>
                  </a:cubicBezTo>
                  <a:lnTo>
                    <a:pt x="118967" y="80963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27" name="Полилиния 226">
              <a:extLst>
                <a:ext uri="{FF2B5EF4-FFF2-40B4-BE49-F238E27FC236}">
                  <a16:creationId xmlns="" xmlns:a16="http://schemas.microsoft.com/office/drawing/2014/main" id="{A23383D1-4A01-6740-921D-50565D448F91}"/>
                </a:ext>
              </a:extLst>
            </p:cNvPr>
            <p:cNvSpPr/>
            <p:nvPr/>
          </p:nvSpPr>
          <p:spPr>
            <a:xfrm>
              <a:off x="4661439" y="2777299"/>
              <a:ext cx="119253" cy="80962"/>
            </a:xfrm>
            <a:custGeom>
              <a:avLst/>
              <a:gdLst>
                <a:gd name="connsiteX0" fmla="*/ 0 w 119253"/>
                <a:gd name="connsiteY0" fmla="*/ 80963 h 80962"/>
                <a:gd name="connsiteX1" fmla="*/ 0 w 119253"/>
                <a:gd name="connsiteY1" fmla="*/ 18193 h 80962"/>
                <a:gd name="connsiteX2" fmla="*/ 18193 w 119253"/>
                <a:gd name="connsiteY2" fmla="*/ 0 h 80962"/>
                <a:gd name="connsiteX3" fmla="*/ 101060 w 119253"/>
                <a:gd name="connsiteY3" fmla="*/ 0 h 80962"/>
                <a:gd name="connsiteX4" fmla="*/ 119253 w 119253"/>
                <a:gd name="connsiteY4" fmla="*/ 18193 h 80962"/>
                <a:gd name="connsiteX5" fmla="*/ 119253 w 119253"/>
                <a:gd name="connsiteY5" fmla="*/ 8096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253" h="80962">
                  <a:moveTo>
                    <a:pt x="0" y="80963"/>
                  </a:moveTo>
                  <a:lnTo>
                    <a:pt x="0" y="18193"/>
                  </a:lnTo>
                  <a:cubicBezTo>
                    <a:pt x="52" y="8163"/>
                    <a:pt x="8163" y="48"/>
                    <a:pt x="18193" y="0"/>
                  </a:cubicBezTo>
                  <a:lnTo>
                    <a:pt x="101060" y="0"/>
                  </a:lnTo>
                  <a:cubicBezTo>
                    <a:pt x="111090" y="48"/>
                    <a:pt x="119205" y="8163"/>
                    <a:pt x="119253" y="18193"/>
                  </a:cubicBezTo>
                  <a:lnTo>
                    <a:pt x="119253" y="80963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28" name="Полилиния 227">
              <a:extLst>
                <a:ext uri="{FF2B5EF4-FFF2-40B4-BE49-F238E27FC236}">
                  <a16:creationId xmlns="" xmlns:a16="http://schemas.microsoft.com/office/drawing/2014/main" id="{98F7082E-4D2A-5C41-ABB8-9C0A5B17E403}"/>
                </a:ext>
              </a:extLst>
            </p:cNvPr>
            <p:cNvSpPr/>
            <p:nvPr/>
          </p:nvSpPr>
          <p:spPr>
            <a:xfrm>
              <a:off x="4458843" y="3853529"/>
              <a:ext cx="95" cy="9525"/>
            </a:xfrm>
            <a:custGeom>
              <a:avLst/>
              <a:gdLst>
                <a:gd name="connsiteX0" fmla="*/ 95 w 95"/>
                <a:gd name="connsiteY0" fmla="*/ 0 h 9525"/>
                <a:gd name="connsiteX1" fmla="*/ 0 w 9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" h="9525">
                  <a:moveTo>
                    <a:pt x="95" y="0"/>
                  </a:moveTo>
                  <a:lnTo>
                    <a:pt x="0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29" name="Полилиния 228">
              <a:extLst>
                <a:ext uri="{FF2B5EF4-FFF2-40B4-BE49-F238E27FC236}">
                  <a16:creationId xmlns="" xmlns:a16="http://schemas.microsoft.com/office/drawing/2014/main" id="{FF447000-45A6-C346-9903-583EFC5AB44C}"/>
                </a:ext>
              </a:extLst>
            </p:cNvPr>
            <p:cNvSpPr/>
            <p:nvPr/>
          </p:nvSpPr>
          <p:spPr>
            <a:xfrm>
              <a:off x="4458938" y="3853529"/>
              <a:ext cx="3147441" cy="9525"/>
            </a:xfrm>
            <a:custGeom>
              <a:avLst/>
              <a:gdLst>
                <a:gd name="connsiteX0" fmla="*/ 3147441 w 3147441"/>
                <a:gd name="connsiteY0" fmla="*/ 0 h 9525"/>
                <a:gd name="connsiteX1" fmla="*/ 0 w 314744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7441" h="9525">
                  <a:moveTo>
                    <a:pt x="3147441" y="0"/>
                  </a:moveTo>
                  <a:lnTo>
                    <a:pt x="0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30" name="Полилиния 229">
              <a:extLst>
                <a:ext uri="{FF2B5EF4-FFF2-40B4-BE49-F238E27FC236}">
                  <a16:creationId xmlns="" xmlns:a16="http://schemas.microsoft.com/office/drawing/2014/main" id="{973342FE-7D0C-1A48-A825-C1BA1DF3E573}"/>
                </a:ext>
              </a:extLst>
            </p:cNvPr>
            <p:cNvSpPr/>
            <p:nvPr/>
          </p:nvSpPr>
          <p:spPr>
            <a:xfrm>
              <a:off x="6101048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31" name="Полилиния 230">
              <a:extLst>
                <a:ext uri="{FF2B5EF4-FFF2-40B4-BE49-F238E27FC236}">
                  <a16:creationId xmlns="" xmlns:a16="http://schemas.microsoft.com/office/drawing/2014/main" id="{B99DF13F-FF85-284A-97E9-AAF4F51DA041}"/>
                </a:ext>
              </a:extLst>
            </p:cNvPr>
            <p:cNvSpPr/>
            <p:nvPr/>
          </p:nvSpPr>
          <p:spPr>
            <a:xfrm>
              <a:off x="5971413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32" name="Полилиния 231">
              <a:extLst>
                <a:ext uri="{FF2B5EF4-FFF2-40B4-BE49-F238E27FC236}">
                  <a16:creationId xmlns="" xmlns:a16="http://schemas.microsoft.com/office/drawing/2014/main" id="{9104C12E-C18B-A648-A8E2-E2499859295A}"/>
                </a:ext>
              </a:extLst>
            </p:cNvPr>
            <p:cNvSpPr/>
            <p:nvPr/>
          </p:nvSpPr>
          <p:spPr>
            <a:xfrm>
              <a:off x="5841777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33" name="Полилиния 232">
              <a:extLst>
                <a:ext uri="{FF2B5EF4-FFF2-40B4-BE49-F238E27FC236}">
                  <a16:creationId xmlns="" xmlns:a16="http://schemas.microsoft.com/office/drawing/2014/main" id="{261C688D-8D6A-824F-9A99-1D32FD3F9B95}"/>
                </a:ext>
              </a:extLst>
            </p:cNvPr>
            <p:cNvSpPr/>
            <p:nvPr/>
          </p:nvSpPr>
          <p:spPr>
            <a:xfrm>
              <a:off x="5712142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34" name="Полилиния 233">
              <a:extLst>
                <a:ext uri="{FF2B5EF4-FFF2-40B4-BE49-F238E27FC236}">
                  <a16:creationId xmlns="" xmlns:a16="http://schemas.microsoft.com/office/drawing/2014/main" id="{6BC4AB1D-0F68-9B41-9BDB-1AD3F1B4D076}"/>
                </a:ext>
              </a:extLst>
            </p:cNvPr>
            <p:cNvSpPr/>
            <p:nvPr/>
          </p:nvSpPr>
          <p:spPr>
            <a:xfrm>
              <a:off x="5490114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35" name="Полилиния 234">
              <a:extLst>
                <a:ext uri="{FF2B5EF4-FFF2-40B4-BE49-F238E27FC236}">
                  <a16:creationId xmlns="" xmlns:a16="http://schemas.microsoft.com/office/drawing/2014/main" id="{2D0A8B4B-200C-0848-9F00-3533B38F8FC8}"/>
                </a:ext>
              </a:extLst>
            </p:cNvPr>
            <p:cNvSpPr/>
            <p:nvPr/>
          </p:nvSpPr>
          <p:spPr>
            <a:xfrm>
              <a:off x="5360384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36" name="Полилиния 235">
              <a:extLst>
                <a:ext uri="{FF2B5EF4-FFF2-40B4-BE49-F238E27FC236}">
                  <a16:creationId xmlns="" xmlns:a16="http://schemas.microsoft.com/office/drawing/2014/main" id="{E87B3195-E564-4F41-8704-5BBAB03A5AB6}"/>
                </a:ext>
              </a:extLst>
            </p:cNvPr>
            <p:cNvSpPr/>
            <p:nvPr/>
          </p:nvSpPr>
          <p:spPr>
            <a:xfrm>
              <a:off x="5230749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37" name="Полилиния 236">
              <a:extLst>
                <a:ext uri="{FF2B5EF4-FFF2-40B4-BE49-F238E27FC236}">
                  <a16:creationId xmlns="" xmlns:a16="http://schemas.microsoft.com/office/drawing/2014/main" id="{46522037-90CC-6443-9EED-F2E930E9E449}"/>
                </a:ext>
              </a:extLst>
            </p:cNvPr>
            <p:cNvSpPr/>
            <p:nvPr/>
          </p:nvSpPr>
          <p:spPr>
            <a:xfrm>
              <a:off x="5101113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38" name="Полилиния 237">
              <a:extLst>
                <a:ext uri="{FF2B5EF4-FFF2-40B4-BE49-F238E27FC236}">
                  <a16:creationId xmlns="" xmlns:a16="http://schemas.microsoft.com/office/drawing/2014/main" id="{735BED81-63A3-CC4F-BC08-FBA6D358FB98}"/>
                </a:ext>
              </a:extLst>
            </p:cNvPr>
            <p:cNvSpPr/>
            <p:nvPr/>
          </p:nvSpPr>
          <p:spPr>
            <a:xfrm>
              <a:off x="5490114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39" name="Полилиния 238">
              <a:extLst>
                <a:ext uri="{FF2B5EF4-FFF2-40B4-BE49-F238E27FC236}">
                  <a16:creationId xmlns="" xmlns:a16="http://schemas.microsoft.com/office/drawing/2014/main" id="{6F5F970A-46FB-4645-9C6E-0E1989ADD0C0}"/>
                </a:ext>
              </a:extLst>
            </p:cNvPr>
            <p:cNvSpPr/>
            <p:nvPr/>
          </p:nvSpPr>
          <p:spPr>
            <a:xfrm>
              <a:off x="5619750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40" name="Полилиния 239">
              <a:extLst>
                <a:ext uri="{FF2B5EF4-FFF2-40B4-BE49-F238E27FC236}">
                  <a16:creationId xmlns="" xmlns:a16="http://schemas.microsoft.com/office/drawing/2014/main" id="{B115831D-255E-ED4D-AEEF-69811B1A1FB2}"/>
                </a:ext>
              </a:extLst>
            </p:cNvPr>
            <p:cNvSpPr/>
            <p:nvPr/>
          </p:nvSpPr>
          <p:spPr>
            <a:xfrm>
              <a:off x="5360384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41" name="Полилиния 240">
              <a:extLst>
                <a:ext uri="{FF2B5EF4-FFF2-40B4-BE49-F238E27FC236}">
                  <a16:creationId xmlns="" xmlns:a16="http://schemas.microsoft.com/office/drawing/2014/main" id="{6BBB2626-B188-734B-B9B8-A410B705CE08}"/>
                </a:ext>
              </a:extLst>
            </p:cNvPr>
            <p:cNvSpPr/>
            <p:nvPr/>
          </p:nvSpPr>
          <p:spPr>
            <a:xfrm>
              <a:off x="5230749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42" name="Полилиния 241">
              <a:extLst>
                <a:ext uri="{FF2B5EF4-FFF2-40B4-BE49-F238E27FC236}">
                  <a16:creationId xmlns="" xmlns:a16="http://schemas.microsoft.com/office/drawing/2014/main" id="{E740E3D3-B5CD-2E43-B745-A5831B20DFED}"/>
                </a:ext>
              </a:extLst>
            </p:cNvPr>
            <p:cNvSpPr/>
            <p:nvPr/>
          </p:nvSpPr>
          <p:spPr>
            <a:xfrm>
              <a:off x="5101113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43" name="Полилиния 242">
              <a:extLst>
                <a:ext uri="{FF2B5EF4-FFF2-40B4-BE49-F238E27FC236}">
                  <a16:creationId xmlns="" xmlns:a16="http://schemas.microsoft.com/office/drawing/2014/main" id="{F13948A3-C18F-1A42-9C0B-2024E31D6CFB}"/>
                </a:ext>
              </a:extLst>
            </p:cNvPr>
            <p:cNvSpPr/>
            <p:nvPr/>
          </p:nvSpPr>
          <p:spPr>
            <a:xfrm>
              <a:off x="6230778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44" name="Полилиния 243">
              <a:extLst>
                <a:ext uri="{FF2B5EF4-FFF2-40B4-BE49-F238E27FC236}">
                  <a16:creationId xmlns="" xmlns:a16="http://schemas.microsoft.com/office/drawing/2014/main" id="{093C6D21-7DA5-D344-84FA-341E2C187F82}"/>
                </a:ext>
              </a:extLst>
            </p:cNvPr>
            <p:cNvSpPr/>
            <p:nvPr/>
          </p:nvSpPr>
          <p:spPr>
            <a:xfrm>
              <a:off x="6360414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45" name="Полилиния 244">
              <a:extLst>
                <a:ext uri="{FF2B5EF4-FFF2-40B4-BE49-F238E27FC236}">
                  <a16:creationId xmlns="" xmlns:a16="http://schemas.microsoft.com/office/drawing/2014/main" id="{197FF4E4-091D-DC4D-9D89-6C05B18B27B6}"/>
                </a:ext>
              </a:extLst>
            </p:cNvPr>
            <p:cNvSpPr/>
            <p:nvPr/>
          </p:nvSpPr>
          <p:spPr>
            <a:xfrm>
              <a:off x="6101048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46" name="Полилиния 245">
              <a:extLst>
                <a:ext uri="{FF2B5EF4-FFF2-40B4-BE49-F238E27FC236}">
                  <a16:creationId xmlns="" xmlns:a16="http://schemas.microsoft.com/office/drawing/2014/main" id="{5914988D-CD68-2B44-B3BF-383B9B4C1894}"/>
                </a:ext>
              </a:extLst>
            </p:cNvPr>
            <p:cNvSpPr/>
            <p:nvPr/>
          </p:nvSpPr>
          <p:spPr>
            <a:xfrm>
              <a:off x="5971413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47" name="Полилиния 246">
              <a:extLst>
                <a:ext uri="{FF2B5EF4-FFF2-40B4-BE49-F238E27FC236}">
                  <a16:creationId xmlns="" xmlns:a16="http://schemas.microsoft.com/office/drawing/2014/main" id="{DAE40CDC-C6A6-2D41-9ADE-2F60422B7C39}"/>
                </a:ext>
              </a:extLst>
            </p:cNvPr>
            <p:cNvSpPr/>
            <p:nvPr/>
          </p:nvSpPr>
          <p:spPr>
            <a:xfrm>
              <a:off x="5841777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48" name="Рисунок 371">
            <a:extLst>
              <a:ext uri="{FF2B5EF4-FFF2-40B4-BE49-F238E27FC236}">
                <a16:creationId xmlns="" xmlns:a16="http://schemas.microsoft.com/office/drawing/2014/main" id="{B596A69A-8CDC-DC4B-8098-F5D7F6B646AA}"/>
              </a:ext>
            </a:extLst>
          </p:cNvPr>
          <p:cNvGrpSpPr/>
          <p:nvPr/>
        </p:nvGrpSpPr>
        <p:grpSpPr>
          <a:xfrm>
            <a:off x="4454797" y="3738346"/>
            <a:ext cx="960184" cy="355785"/>
            <a:chOff x="4337304" y="2777299"/>
            <a:chExt cx="3517582" cy="1303401"/>
          </a:xfrm>
        </p:grpSpPr>
        <p:sp>
          <p:nvSpPr>
            <p:cNvPr id="249" name="Полилиния 248">
              <a:extLst>
                <a:ext uri="{FF2B5EF4-FFF2-40B4-BE49-F238E27FC236}">
                  <a16:creationId xmlns="" xmlns:a16="http://schemas.microsoft.com/office/drawing/2014/main" id="{2CAA0766-C369-7E41-9F45-B135C90FD70C}"/>
                </a:ext>
              </a:extLst>
            </p:cNvPr>
            <p:cNvSpPr/>
            <p:nvPr/>
          </p:nvSpPr>
          <p:spPr>
            <a:xfrm>
              <a:off x="4604289" y="2858262"/>
              <a:ext cx="429863" cy="780192"/>
            </a:xfrm>
            <a:custGeom>
              <a:avLst/>
              <a:gdLst>
                <a:gd name="connsiteX0" fmla="*/ 0 w 429863"/>
                <a:gd name="connsiteY0" fmla="*/ 0 h 780192"/>
                <a:gd name="connsiteX1" fmla="*/ 43244 w 429863"/>
                <a:gd name="connsiteY1" fmla="*/ 139446 h 780192"/>
                <a:gd name="connsiteX2" fmla="*/ 43244 w 429863"/>
                <a:gd name="connsiteY2" fmla="*/ 780193 h 780192"/>
                <a:gd name="connsiteX3" fmla="*/ 386715 w 429863"/>
                <a:gd name="connsiteY3" fmla="*/ 780193 h 780192"/>
                <a:gd name="connsiteX4" fmla="*/ 386715 w 429863"/>
                <a:gd name="connsiteY4" fmla="*/ 459772 h 780192"/>
                <a:gd name="connsiteX5" fmla="*/ 386715 w 429863"/>
                <a:gd name="connsiteY5" fmla="*/ 139446 h 780192"/>
                <a:gd name="connsiteX6" fmla="*/ 429863 w 429863"/>
                <a:gd name="connsiteY6" fmla="*/ 0 h 780192"/>
                <a:gd name="connsiteX7" fmla="*/ 372713 w 429863"/>
                <a:gd name="connsiteY7" fmla="*/ 0 h 780192"/>
                <a:gd name="connsiteX8" fmla="*/ 253746 w 429863"/>
                <a:gd name="connsiteY8" fmla="*/ 0 h 780192"/>
                <a:gd name="connsiteX9" fmla="*/ 176213 w 429863"/>
                <a:gd name="connsiteY9" fmla="*/ 0 h 780192"/>
                <a:gd name="connsiteX10" fmla="*/ 57150 w 429863"/>
                <a:gd name="connsiteY10" fmla="*/ 0 h 780192"/>
                <a:gd name="connsiteX11" fmla="*/ 0 w 429863"/>
                <a:gd name="connsiteY11" fmla="*/ 0 h 78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9863" h="780192">
                  <a:moveTo>
                    <a:pt x="0" y="0"/>
                  </a:moveTo>
                  <a:lnTo>
                    <a:pt x="43244" y="139446"/>
                  </a:lnTo>
                  <a:lnTo>
                    <a:pt x="43244" y="780193"/>
                  </a:lnTo>
                  <a:lnTo>
                    <a:pt x="386715" y="780193"/>
                  </a:lnTo>
                  <a:lnTo>
                    <a:pt x="386715" y="459772"/>
                  </a:lnTo>
                  <a:lnTo>
                    <a:pt x="386715" y="139446"/>
                  </a:lnTo>
                  <a:lnTo>
                    <a:pt x="429863" y="0"/>
                  </a:lnTo>
                  <a:lnTo>
                    <a:pt x="372713" y="0"/>
                  </a:lnTo>
                  <a:lnTo>
                    <a:pt x="253746" y="0"/>
                  </a:lnTo>
                  <a:lnTo>
                    <a:pt x="176213" y="0"/>
                  </a:lnTo>
                  <a:lnTo>
                    <a:pt x="5715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50" name="Полилиния 249">
              <a:extLst>
                <a:ext uri="{FF2B5EF4-FFF2-40B4-BE49-F238E27FC236}">
                  <a16:creationId xmlns="" xmlns:a16="http://schemas.microsoft.com/office/drawing/2014/main" id="{91FE3E8B-4F3E-E145-925A-2DA209CFE634}"/>
                </a:ext>
              </a:extLst>
            </p:cNvPr>
            <p:cNvSpPr/>
            <p:nvPr/>
          </p:nvSpPr>
          <p:spPr>
            <a:xfrm>
              <a:off x="4661439" y="2777299"/>
              <a:ext cx="119062" cy="80962"/>
            </a:xfrm>
            <a:custGeom>
              <a:avLst/>
              <a:gdLst>
                <a:gd name="connsiteX0" fmla="*/ 0 w 119062"/>
                <a:gd name="connsiteY0" fmla="*/ 18193 h 80962"/>
                <a:gd name="connsiteX1" fmla="*/ 0 w 119062"/>
                <a:gd name="connsiteY1" fmla="*/ 80963 h 80962"/>
                <a:gd name="connsiteX2" fmla="*/ 119063 w 119062"/>
                <a:gd name="connsiteY2" fmla="*/ 80963 h 80962"/>
                <a:gd name="connsiteX3" fmla="*/ 119063 w 119062"/>
                <a:gd name="connsiteY3" fmla="*/ 18193 h 80962"/>
                <a:gd name="connsiteX4" fmla="*/ 100870 w 119062"/>
                <a:gd name="connsiteY4" fmla="*/ 0 h 80962"/>
                <a:gd name="connsiteX5" fmla="*/ 18193 w 119062"/>
                <a:gd name="connsiteY5" fmla="*/ 0 h 80962"/>
                <a:gd name="connsiteX6" fmla="*/ 0 w 119062"/>
                <a:gd name="connsiteY6" fmla="*/ 1819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062" h="80962">
                  <a:moveTo>
                    <a:pt x="0" y="18193"/>
                  </a:moveTo>
                  <a:lnTo>
                    <a:pt x="0" y="80963"/>
                  </a:lnTo>
                  <a:lnTo>
                    <a:pt x="119063" y="80963"/>
                  </a:lnTo>
                  <a:lnTo>
                    <a:pt x="119063" y="18193"/>
                  </a:lnTo>
                  <a:cubicBezTo>
                    <a:pt x="119015" y="8163"/>
                    <a:pt x="110900" y="48"/>
                    <a:pt x="100870" y="0"/>
                  </a:cubicBezTo>
                  <a:lnTo>
                    <a:pt x="18193" y="0"/>
                  </a:lnTo>
                  <a:cubicBezTo>
                    <a:pt x="8163" y="48"/>
                    <a:pt x="52" y="8163"/>
                    <a:pt x="0" y="18193"/>
                  </a:cubicBez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51" name="Полилиния 250">
              <a:extLst>
                <a:ext uri="{FF2B5EF4-FFF2-40B4-BE49-F238E27FC236}">
                  <a16:creationId xmlns="" xmlns:a16="http://schemas.microsoft.com/office/drawing/2014/main" id="{8570DB5B-C65D-754D-AD0D-2BF9A304A6E2}"/>
                </a:ext>
              </a:extLst>
            </p:cNvPr>
            <p:cNvSpPr/>
            <p:nvPr/>
          </p:nvSpPr>
          <p:spPr>
            <a:xfrm>
              <a:off x="4857750" y="2777299"/>
              <a:ext cx="118967" cy="80962"/>
            </a:xfrm>
            <a:custGeom>
              <a:avLst/>
              <a:gdLst>
                <a:gd name="connsiteX0" fmla="*/ 0 w 118967"/>
                <a:gd name="connsiteY0" fmla="*/ 18193 h 80962"/>
                <a:gd name="connsiteX1" fmla="*/ 0 w 118967"/>
                <a:gd name="connsiteY1" fmla="*/ 80963 h 80962"/>
                <a:gd name="connsiteX2" fmla="*/ 118967 w 118967"/>
                <a:gd name="connsiteY2" fmla="*/ 80963 h 80962"/>
                <a:gd name="connsiteX3" fmla="*/ 118967 w 118967"/>
                <a:gd name="connsiteY3" fmla="*/ 18193 h 80962"/>
                <a:gd name="connsiteX4" fmla="*/ 100775 w 118967"/>
                <a:gd name="connsiteY4" fmla="*/ 0 h 80962"/>
                <a:gd name="connsiteX5" fmla="*/ 18098 w 118967"/>
                <a:gd name="connsiteY5" fmla="*/ 0 h 80962"/>
                <a:gd name="connsiteX6" fmla="*/ 0 w 118967"/>
                <a:gd name="connsiteY6" fmla="*/ 1819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967" h="80962">
                  <a:moveTo>
                    <a:pt x="0" y="18193"/>
                  </a:moveTo>
                  <a:lnTo>
                    <a:pt x="0" y="80963"/>
                  </a:lnTo>
                  <a:lnTo>
                    <a:pt x="118967" y="80963"/>
                  </a:lnTo>
                  <a:lnTo>
                    <a:pt x="118967" y="18193"/>
                  </a:lnTo>
                  <a:cubicBezTo>
                    <a:pt x="118967" y="8144"/>
                    <a:pt x="110823" y="0"/>
                    <a:pt x="100775" y="0"/>
                  </a:cubicBezTo>
                  <a:lnTo>
                    <a:pt x="18098" y="0"/>
                  </a:lnTo>
                  <a:cubicBezTo>
                    <a:pt x="8087" y="57"/>
                    <a:pt x="0" y="8182"/>
                    <a:pt x="0" y="18193"/>
                  </a:cubicBez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52" name="Полилиния 251">
              <a:extLst>
                <a:ext uri="{FF2B5EF4-FFF2-40B4-BE49-F238E27FC236}">
                  <a16:creationId xmlns="" xmlns:a16="http://schemas.microsoft.com/office/drawing/2014/main" id="{66FA9B8B-F455-1E48-A1B2-997C9558A50B}"/>
                </a:ext>
              </a:extLst>
            </p:cNvPr>
            <p:cNvSpPr/>
            <p:nvPr/>
          </p:nvSpPr>
          <p:spPr>
            <a:xfrm>
              <a:off x="4991004" y="2997708"/>
              <a:ext cx="607504" cy="320325"/>
            </a:xfrm>
            <a:custGeom>
              <a:avLst/>
              <a:gdLst>
                <a:gd name="connsiteX0" fmla="*/ 0 w 607504"/>
                <a:gd name="connsiteY0" fmla="*/ 0 h 320325"/>
                <a:gd name="connsiteX1" fmla="*/ 607505 w 607504"/>
                <a:gd name="connsiteY1" fmla="*/ 0 h 320325"/>
                <a:gd name="connsiteX2" fmla="*/ 607505 w 607504"/>
                <a:gd name="connsiteY2" fmla="*/ 320326 h 320325"/>
                <a:gd name="connsiteX3" fmla="*/ 0 w 607504"/>
                <a:gd name="connsiteY3" fmla="*/ 320326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7504" h="320325">
                  <a:moveTo>
                    <a:pt x="0" y="0"/>
                  </a:moveTo>
                  <a:lnTo>
                    <a:pt x="607505" y="0"/>
                  </a:lnTo>
                  <a:lnTo>
                    <a:pt x="607505" y="320326"/>
                  </a:lnTo>
                  <a:lnTo>
                    <a:pt x="0" y="320326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53" name="Полилиния 252">
              <a:extLst>
                <a:ext uri="{FF2B5EF4-FFF2-40B4-BE49-F238E27FC236}">
                  <a16:creationId xmlns="" xmlns:a16="http://schemas.microsoft.com/office/drawing/2014/main" id="{426B9D0E-20A4-3441-A3F2-D9DDBD3F55F3}"/>
                </a:ext>
              </a:extLst>
            </p:cNvPr>
            <p:cNvSpPr/>
            <p:nvPr/>
          </p:nvSpPr>
          <p:spPr>
            <a:xfrm>
              <a:off x="4991004" y="3318033"/>
              <a:ext cx="743616" cy="320420"/>
            </a:xfrm>
            <a:custGeom>
              <a:avLst/>
              <a:gdLst>
                <a:gd name="connsiteX0" fmla="*/ 0 w 743616"/>
                <a:gd name="connsiteY0" fmla="*/ 320421 h 320420"/>
                <a:gd name="connsiteX1" fmla="*/ 743617 w 743616"/>
                <a:gd name="connsiteY1" fmla="*/ 320421 h 320420"/>
                <a:gd name="connsiteX2" fmla="*/ 743617 w 743616"/>
                <a:gd name="connsiteY2" fmla="*/ 0 h 320420"/>
                <a:gd name="connsiteX3" fmla="*/ 607505 w 743616"/>
                <a:gd name="connsiteY3" fmla="*/ 0 h 320420"/>
                <a:gd name="connsiteX4" fmla="*/ 0 w 743616"/>
                <a:gd name="connsiteY4" fmla="*/ 0 h 320420"/>
                <a:gd name="connsiteX5" fmla="*/ 0 w 743616"/>
                <a:gd name="connsiteY5" fmla="*/ 320421 h 3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3616" h="320420">
                  <a:moveTo>
                    <a:pt x="0" y="320421"/>
                  </a:moveTo>
                  <a:lnTo>
                    <a:pt x="743617" y="320421"/>
                  </a:lnTo>
                  <a:lnTo>
                    <a:pt x="743617" y="0"/>
                  </a:lnTo>
                  <a:lnTo>
                    <a:pt x="607505" y="0"/>
                  </a:lnTo>
                  <a:lnTo>
                    <a:pt x="0" y="0"/>
                  </a:lnTo>
                  <a:lnTo>
                    <a:pt x="0" y="320421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54" name="Полилиния 253">
              <a:extLst>
                <a:ext uri="{FF2B5EF4-FFF2-40B4-BE49-F238E27FC236}">
                  <a16:creationId xmlns="" xmlns:a16="http://schemas.microsoft.com/office/drawing/2014/main" id="{957CB5CF-6AE3-4349-9A86-3E53DD882EF5}"/>
                </a:ext>
              </a:extLst>
            </p:cNvPr>
            <p:cNvSpPr/>
            <p:nvPr/>
          </p:nvSpPr>
          <p:spPr>
            <a:xfrm>
              <a:off x="5598509" y="2997708"/>
              <a:ext cx="607504" cy="320325"/>
            </a:xfrm>
            <a:custGeom>
              <a:avLst/>
              <a:gdLst>
                <a:gd name="connsiteX0" fmla="*/ 0 w 607504"/>
                <a:gd name="connsiteY0" fmla="*/ 0 h 320325"/>
                <a:gd name="connsiteX1" fmla="*/ 0 w 607504"/>
                <a:gd name="connsiteY1" fmla="*/ 320326 h 320325"/>
                <a:gd name="connsiteX2" fmla="*/ 136112 w 607504"/>
                <a:gd name="connsiteY2" fmla="*/ 320326 h 320325"/>
                <a:gd name="connsiteX3" fmla="*/ 607504 w 607504"/>
                <a:gd name="connsiteY3" fmla="*/ 320326 h 320325"/>
                <a:gd name="connsiteX4" fmla="*/ 607504 w 607504"/>
                <a:gd name="connsiteY4" fmla="*/ 0 h 320325"/>
                <a:gd name="connsiteX5" fmla="*/ 0 w 607504"/>
                <a:gd name="connsiteY5" fmla="*/ 0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504" h="320325">
                  <a:moveTo>
                    <a:pt x="0" y="0"/>
                  </a:moveTo>
                  <a:lnTo>
                    <a:pt x="0" y="320326"/>
                  </a:lnTo>
                  <a:lnTo>
                    <a:pt x="136112" y="320326"/>
                  </a:lnTo>
                  <a:lnTo>
                    <a:pt x="607504" y="320326"/>
                  </a:lnTo>
                  <a:lnTo>
                    <a:pt x="607504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55" name="Полилиния 254">
              <a:extLst>
                <a:ext uri="{FF2B5EF4-FFF2-40B4-BE49-F238E27FC236}">
                  <a16:creationId xmlns="" xmlns:a16="http://schemas.microsoft.com/office/drawing/2014/main" id="{12A31B4C-2570-C24F-B0E9-AA207738FBB7}"/>
                </a:ext>
              </a:extLst>
            </p:cNvPr>
            <p:cNvSpPr/>
            <p:nvPr/>
          </p:nvSpPr>
          <p:spPr>
            <a:xfrm>
              <a:off x="5734621" y="3318033"/>
              <a:ext cx="743616" cy="320516"/>
            </a:xfrm>
            <a:custGeom>
              <a:avLst/>
              <a:gdLst>
                <a:gd name="connsiteX0" fmla="*/ 743617 w 743616"/>
                <a:gd name="connsiteY0" fmla="*/ 283845 h 320516"/>
                <a:gd name="connsiteX1" fmla="*/ 743617 w 743616"/>
                <a:gd name="connsiteY1" fmla="*/ 0 h 320516"/>
                <a:gd name="connsiteX2" fmla="*/ 0 w 743616"/>
                <a:gd name="connsiteY2" fmla="*/ 0 h 320516"/>
                <a:gd name="connsiteX3" fmla="*/ 0 w 743616"/>
                <a:gd name="connsiteY3" fmla="*/ 320516 h 320516"/>
                <a:gd name="connsiteX4" fmla="*/ 490347 w 743616"/>
                <a:gd name="connsiteY4" fmla="*/ 320516 h 320516"/>
                <a:gd name="connsiteX5" fmla="*/ 743617 w 743616"/>
                <a:gd name="connsiteY5" fmla="*/ 283845 h 32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3616" h="320516">
                  <a:moveTo>
                    <a:pt x="743617" y="283845"/>
                  </a:moveTo>
                  <a:lnTo>
                    <a:pt x="743617" y="0"/>
                  </a:lnTo>
                  <a:lnTo>
                    <a:pt x="0" y="0"/>
                  </a:lnTo>
                  <a:lnTo>
                    <a:pt x="0" y="320516"/>
                  </a:lnTo>
                  <a:lnTo>
                    <a:pt x="490347" y="320516"/>
                  </a:lnTo>
                  <a:cubicBezTo>
                    <a:pt x="576091" y="320507"/>
                    <a:pt x="661388" y="308162"/>
                    <a:pt x="743617" y="283845"/>
                  </a:cubicBez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56" name="Полилиния 255">
              <a:extLst>
                <a:ext uri="{FF2B5EF4-FFF2-40B4-BE49-F238E27FC236}">
                  <a16:creationId xmlns="" xmlns:a16="http://schemas.microsoft.com/office/drawing/2014/main" id="{D9905EB6-E95D-124C-8F76-220125E1CAD9}"/>
                </a:ext>
              </a:extLst>
            </p:cNvPr>
            <p:cNvSpPr/>
            <p:nvPr/>
          </p:nvSpPr>
          <p:spPr>
            <a:xfrm>
              <a:off x="4458938" y="3853529"/>
              <a:ext cx="3147536" cy="227171"/>
            </a:xfrm>
            <a:custGeom>
              <a:avLst/>
              <a:gdLst>
                <a:gd name="connsiteX0" fmla="*/ 0 w 3147536"/>
                <a:gd name="connsiteY0" fmla="*/ 0 h 227171"/>
                <a:gd name="connsiteX1" fmla="*/ 128397 w 3147536"/>
                <a:gd name="connsiteY1" fmla="*/ 227171 h 227171"/>
                <a:gd name="connsiteX2" fmla="*/ 2925032 w 3147536"/>
                <a:gd name="connsiteY2" fmla="*/ 227171 h 227171"/>
                <a:gd name="connsiteX3" fmla="*/ 3077432 w 3147536"/>
                <a:gd name="connsiteY3" fmla="*/ 134779 h 227171"/>
                <a:gd name="connsiteX4" fmla="*/ 3147536 w 3147536"/>
                <a:gd name="connsiteY4" fmla="*/ 0 h 22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7536" h="227171">
                  <a:moveTo>
                    <a:pt x="0" y="0"/>
                  </a:moveTo>
                  <a:lnTo>
                    <a:pt x="128397" y="227171"/>
                  </a:lnTo>
                  <a:lnTo>
                    <a:pt x="2925032" y="227171"/>
                  </a:lnTo>
                  <a:cubicBezTo>
                    <a:pt x="2989107" y="227266"/>
                    <a:pt x="3047886" y="191633"/>
                    <a:pt x="3077432" y="134779"/>
                  </a:cubicBezTo>
                  <a:lnTo>
                    <a:pt x="3147536" y="0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57" name="Полилиния 256">
              <a:extLst>
                <a:ext uri="{FF2B5EF4-FFF2-40B4-BE49-F238E27FC236}">
                  <a16:creationId xmlns="" xmlns:a16="http://schemas.microsoft.com/office/drawing/2014/main" id="{99A858AD-8B8B-7B40-A9ED-12058F2E068B}"/>
                </a:ext>
              </a:extLst>
            </p:cNvPr>
            <p:cNvSpPr/>
            <p:nvPr/>
          </p:nvSpPr>
          <p:spPr>
            <a:xfrm>
              <a:off x="4337304" y="3376421"/>
              <a:ext cx="3517487" cy="477202"/>
            </a:xfrm>
            <a:custGeom>
              <a:avLst/>
              <a:gdLst>
                <a:gd name="connsiteX0" fmla="*/ 0 w 3517487"/>
                <a:gd name="connsiteY0" fmla="*/ 262128 h 477202"/>
                <a:gd name="connsiteX1" fmla="*/ 121539 w 3517487"/>
                <a:gd name="connsiteY1" fmla="*/ 477202 h 477202"/>
                <a:gd name="connsiteX2" fmla="*/ 3269075 w 3517487"/>
                <a:gd name="connsiteY2" fmla="*/ 477202 h 477202"/>
                <a:gd name="connsiteX3" fmla="*/ 3517487 w 3517487"/>
                <a:gd name="connsiteY3" fmla="*/ 0 h 477202"/>
                <a:gd name="connsiteX4" fmla="*/ 2520696 w 3517487"/>
                <a:gd name="connsiteY4" fmla="*/ 0 h 477202"/>
                <a:gd name="connsiteX5" fmla="*/ 1887665 w 3517487"/>
                <a:gd name="connsiteY5" fmla="*/ 262128 h 477202"/>
                <a:gd name="connsiteX6" fmla="*/ 0 w 3517487"/>
                <a:gd name="connsiteY6" fmla="*/ 262128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17487" h="477202">
                  <a:moveTo>
                    <a:pt x="0" y="262128"/>
                  </a:moveTo>
                  <a:lnTo>
                    <a:pt x="121539" y="477202"/>
                  </a:lnTo>
                  <a:lnTo>
                    <a:pt x="3269075" y="477202"/>
                  </a:lnTo>
                  <a:lnTo>
                    <a:pt x="3517487" y="0"/>
                  </a:lnTo>
                  <a:lnTo>
                    <a:pt x="2520696" y="0"/>
                  </a:lnTo>
                  <a:cubicBezTo>
                    <a:pt x="2352790" y="167850"/>
                    <a:pt x="2125085" y="262138"/>
                    <a:pt x="1887665" y="262128"/>
                  </a:cubicBezTo>
                  <a:lnTo>
                    <a:pt x="0" y="262128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58" name="Полилиния 257">
              <a:extLst>
                <a:ext uri="{FF2B5EF4-FFF2-40B4-BE49-F238E27FC236}">
                  <a16:creationId xmlns="" xmlns:a16="http://schemas.microsoft.com/office/drawing/2014/main" id="{BD68F148-38CC-CF4B-ACAF-CCAC4659B8AE}"/>
                </a:ext>
              </a:extLst>
            </p:cNvPr>
            <p:cNvSpPr/>
            <p:nvPr/>
          </p:nvSpPr>
          <p:spPr>
            <a:xfrm>
              <a:off x="4337304" y="3638454"/>
              <a:ext cx="310229" cy="215074"/>
            </a:xfrm>
            <a:custGeom>
              <a:avLst/>
              <a:gdLst>
                <a:gd name="connsiteX0" fmla="*/ 310229 w 310229"/>
                <a:gd name="connsiteY0" fmla="*/ 0 h 215074"/>
                <a:gd name="connsiteX1" fmla="*/ 0 w 310229"/>
                <a:gd name="connsiteY1" fmla="*/ 0 h 215074"/>
                <a:gd name="connsiteX2" fmla="*/ 121539 w 310229"/>
                <a:gd name="connsiteY2" fmla="*/ 215075 h 21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229" h="215074">
                  <a:moveTo>
                    <a:pt x="310229" y="0"/>
                  </a:moveTo>
                  <a:lnTo>
                    <a:pt x="0" y="0"/>
                  </a:lnTo>
                  <a:lnTo>
                    <a:pt x="121539" y="215075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59" name="Полилиния 258">
              <a:extLst>
                <a:ext uri="{FF2B5EF4-FFF2-40B4-BE49-F238E27FC236}">
                  <a16:creationId xmlns="" xmlns:a16="http://schemas.microsoft.com/office/drawing/2014/main" id="{1AC8817C-A0AA-9544-8A36-7EF97A87A662}"/>
                </a:ext>
              </a:extLst>
            </p:cNvPr>
            <p:cNvSpPr/>
            <p:nvPr/>
          </p:nvSpPr>
          <p:spPr>
            <a:xfrm>
              <a:off x="4458938" y="3376326"/>
              <a:ext cx="3395948" cy="704374"/>
            </a:xfrm>
            <a:custGeom>
              <a:avLst/>
              <a:gdLst>
                <a:gd name="connsiteX0" fmla="*/ 0 w 3395948"/>
                <a:gd name="connsiteY0" fmla="*/ 477203 h 704374"/>
                <a:gd name="connsiteX1" fmla="*/ 128397 w 3395948"/>
                <a:gd name="connsiteY1" fmla="*/ 704374 h 704374"/>
                <a:gd name="connsiteX2" fmla="*/ 2925032 w 3395948"/>
                <a:gd name="connsiteY2" fmla="*/ 704374 h 704374"/>
                <a:gd name="connsiteX3" fmla="*/ 3077432 w 3395948"/>
                <a:gd name="connsiteY3" fmla="*/ 611981 h 704374"/>
                <a:gd name="connsiteX4" fmla="*/ 3147536 w 3395948"/>
                <a:gd name="connsiteY4" fmla="*/ 477203 h 704374"/>
                <a:gd name="connsiteX5" fmla="*/ 3395948 w 3395948"/>
                <a:gd name="connsiteY5" fmla="*/ 0 h 704374"/>
                <a:gd name="connsiteX6" fmla="*/ 2399062 w 3395948"/>
                <a:gd name="connsiteY6" fmla="*/ 0 h 704374"/>
                <a:gd name="connsiteX7" fmla="*/ 1766030 w 3395948"/>
                <a:gd name="connsiteY7" fmla="*/ 262223 h 704374"/>
                <a:gd name="connsiteX8" fmla="*/ 532162 w 3395948"/>
                <a:gd name="connsiteY8" fmla="*/ 262223 h 704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5948" h="704374">
                  <a:moveTo>
                    <a:pt x="0" y="477203"/>
                  </a:moveTo>
                  <a:lnTo>
                    <a:pt x="128397" y="704374"/>
                  </a:lnTo>
                  <a:lnTo>
                    <a:pt x="2925032" y="704374"/>
                  </a:lnTo>
                  <a:cubicBezTo>
                    <a:pt x="2989107" y="704469"/>
                    <a:pt x="3047886" y="668836"/>
                    <a:pt x="3077432" y="611981"/>
                  </a:cubicBezTo>
                  <a:lnTo>
                    <a:pt x="3147536" y="477203"/>
                  </a:lnTo>
                  <a:lnTo>
                    <a:pt x="3395948" y="0"/>
                  </a:lnTo>
                  <a:lnTo>
                    <a:pt x="2399062" y="0"/>
                  </a:lnTo>
                  <a:cubicBezTo>
                    <a:pt x="2231165" y="167888"/>
                    <a:pt x="2003460" y="262204"/>
                    <a:pt x="1766030" y="262223"/>
                  </a:cubicBezTo>
                  <a:lnTo>
                    <a:pt x="532162" y="262223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60" name="Полилиния 259">
              <a:extLst>
                <a:ext uri="{FF2B5EF4-FFF2-40B4-BE49-F238E27FC236}">
                  <a16:creationId xmlns="" xmlns:a16="http://schemas.microsoft.com/office/drawing/2014/main" id="{9558C4BC-E7D6-9F40-B95B-F6995AC52C74}"/>
                </a:ext>
              </a:extLst>
            </p:cNvPr>
            <p:cNvSpPr/>
            <p:nvPr/>
          </p:nvSpPr>
          <p:spPr>
            <a:xfrm>
              <a:off x="4991004" y="3318033"/>
              <a:ext cx="1487233" cy="283844"/>
            </a:xfrm>
            <a:custGeom>
              <a:avLst/>
              <a:gdLst>
                <a:gd name="connsiteX0" fmla="*/ 0 w 1487233"/>
                <a:gd name="connsiteY0" fmla="*/ 0 h 283844"/>
                <a:gd name="connsiteX1" fmla="*/ 607505 w 1487233"/>
                <a:gd name="connsiteY1" fmla="*/ 0 h 283844"/>
                <a:gd name="connsiteX2" fmla="*/ 743617 w 1487233"/>
                <a:gd name="connsiteY2" fmla="*/ 0 h 283844"/>
                <a:gd name="connsiteX3" fmla="*/ 1215009 w 1487233"/>
                <a:gd name="connsiteY3" fmla="*/ 0 h 283844"/>
                <a:gd name="connsiteX4" fmla="*/ 1487234 w 1487233"/>
                <a:gd name="connsiteY4" fmla="*/ 0 h 283844"/>
                <a:gd name="connsiteX5" fmla="*/ 1487234 w 1487233"/>
                <a:gd name="connsiteY5" fmla="*/ 283845 h 28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7233" h="283844">
                  <a:moveTo>
                    <a:pt x="0" y="0"/>
                  </a:moveTo>
                  <a:lnTo>
                    <a:pt x="607505" y="0"/>
                  </a:lnTo>
                  <a:lnTo>
                    <a:pt x="743617" y="0"/>
                  </a:lnTo>
                  <a:lnTo>
                    <a:pt x="1215009" y="0"/>
                  </a:lnTo>
                  <a:lnTo>
                    <a:pt x="1487234" y="0"/>
                  </a:lnTo>
                  <a:lnTo>
                    <a:pt x="1487234" y="283845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61" name="Полилиния 260">
              <a:extLst>
                <a:ext uri="{FF2B5EF4-FFF2-40B4-BE49-F238E27FC236}">
                  <a16:creationId xmlns="" xmlns:a16="http://schemas.microsoft.com/office/drawing/2014/main" id="{DE7C1646-EF46-1344-974D-0299C8552123}"/>
                </a:ext>
              </a:extLst>
            </p:cNvPr>
            <p:cNvSpPr/>
            <p:nvPr/>
          </p:nvSpPr>
          <p:spPr>
            <a:xfrm>
              <a:off x="4991004" y="2997708"/>
              <a:ext cx="1215008" cy="320325"/>
            </a:xfrm>
            <a:custGeom>
              <a:avLst/>
              <a:gdLst>
                <a:gd name="connsiteX0" fmla="*/ 0 w 1215008"/>
                <a:gd name="connsiteY0" fmla="*/ 0 h 320325"/>
                <a:gd name="connsiteX1" fmla="*/ 607505 w 1215008"/>
                <a:gd name="connsiteY1" fmla="*/ 0 h 320325"/>
                <a:gd name="connsiteX2" fmla="*/ 1215009 w 1215008"/>
                <a:gd name="connsiteY2" fmla="*/ 0 h 320325"/>
                <a:gd name="connsiteX3" fmla="*/ 1215009 w 1215008"/>
                <a:gd name="connsiteY3" fmla="*/ 320326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008" h="320325">
                  <a:moveTo>
                    <a:pt x="0" y="0"/>
                  </a:moveTo>
                  <a:lnTo>
                    <a:pt x="607505" y="0"/>
                  </a:lnTo>
                  <a:lnTo>
                    <a:pt x="1215009" y="0"/>
                  </a:lnTo>
                  <a:lnTo>
                    <a:pt x="1215009" y="320326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62" name="Полилиния 261">
              <a:extLst>
                <a:ext uri="{FF2B5EF4-FFF2-40B4-BE49-F238E27FC236}">
                  <a16:creationId xmlns="" xmlns:a16="http://schemas.microsoft.com/office/drawing/2014/main" id="{E6E8DD24-80F0-5742-A1F0-F57BADB062C1}"/>
                </a:ext>
              </a:extLst>
            </p:cNvPr>
            <p:cNvSpPr/>
            <p:nvPr/>
          </p:nvSpPr>
          <p:spPr>
            <a:xfrm>
              <a:off x="5734621" y="3318033"/>
              <a:ext cx="9525" cy="320421"/>
            </a:xfrm>
            <a:custGeom>
              <a:avLst/>
              <a:gdLst>
                <a:gd name="connsiteX0" fmla="*/ 0 w 9525"/>
                <a:gd name="connsiteY0" fmla="*/ 0 h 320421"/>
                <a:gd name="connsiteX1" fmla="*/ 0 w 9525"/>
                <a:gd name="connsiteY1" fmla="*/ 320421 h 32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20421">
                  <a:moveTo>
                    <a:pt x="0" y="0"/>
                  </a:moveTo>
                  <a:lnTo>
                    <a:pt x="0" y="320421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63" name="Полилиния 262">
              <a:extLst>
                <a:ext uri="{FF2B5EF4-FFF2-40B4-BE49-F238E27FC236}">
                  <a16:creationId xmlns="" xmlns:a16="http://schemas.microsoft.com/office/drawing/2014/main" id="{802CE180-1EB6-6042-A276-3E9811CD1250}"/>
                </a:ext>
              </a:extLst>
            </p:cNvPr>
            <p:cNvSpPr/>
            <p:nvPr/>
          </p:nvSpPr>
          <p:spPr>
            <a:xfrm>
              <a:off x="5598509" y="2997708"/>
              <a:ext cx="9525" cy="320325"/>
            </a:xfrm>
            <a:custGeom>
              <a:avLst/>
              <a:gdLst>
                <a:gd name="connsiteX0" fmla="*/ 0 w 9525"/>
                <a:gd name="connsiteY0" fmla="*/ 0 h 320325"/>
                <a:gd name="connsiteX1" fmla="*/ 0 w 9525"/>
                <a:gd name="connsiteY1" fmla="*/ 320326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20325">
                  <a:moveTo>
                    <a:pt x="0" y="0"/>
                  </a:moveTo>
                  <a:lnTo>
                    <a:pt x="0" y="320326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64" name="Полилиния 263">
              <a:extLst>
                <a:ext uri="{FF2B5EF4-FFF2-40B4-BE49-F238E27FC236}">
                  <a16:creationId xmlns="" xmlns:a16="http://schemas.microsoft.com/office/drawing/2014/main" id="{7ECFB06C-594B-EE41-9662-4CFF9A6911E4}"/>
                </a:ext>
              </a:extLst>
            </p:cNvPr>
            <p:cNvSpPr/>
            <p:nvPr/>
          </p:nvSpPr>
          <p:spPr>
            <a:xfrm>
              <a:off x="4780502" y="2858262"/>
              <a:ext cx="77533" cy="9525"/>
            </a:xfrm>
            <a:custGeom>
              <a:avLst/>
              <a:gdLst>
                <a:gd name="connsiteX0" fmla="*/ 0 w 77533"/>
                <a:gd name="connsiteY0" fmla="*/ 0 h 9525"/>
                <a:gd name="connsiteX1" fmla="*/ 77533 w 7753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533" h="9525">
                  <a:moveTo>
                    <a:pt x="0" y="0"/>
                  </a:moveTo>
                  <a:lnTo>
                    <a:pt x="77533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65" name="Полилиния 264">
              <a:extLst>
                <a:ext uri="{FF2B5EF4-FFF2-40B4-BE49-F238E27FC236}">
                  <a16:creationId xmlns="" xmlns:a16="http://schemas.microsoft.com/office/drawing/2014/main" id="{35087D7D-ED2F-F943-B331-9E89AA4918CB}"/>
                </a:ext>
              </a:extLst>
            </p:cNvPr>
            <p:cNvSpPr/>
            <p:nvPr/>
          </p:nvSpPr>
          <p:spPr>
            <a:xfrm>
              <a:off x="4604289" y="2858262"/>
              <a:ext cx="429863" cy="780192"/>
            </a:xfrm>
            <a:custGeom>
              <a:avLst/>
              <a:gdLst>
                <a:gd name="connsiteX0" fmla="*/ 372713 w 429863"/>
                <a:gd name="connsiteY0" fmla="*/ 0 h 780192"/>
                <a:gd name="connsiteX1" fmla="*/ 429863 w 429863"/>
                <a:gd name="connsiteY1" fmla="*/ 0 h 780192"/>
                <a:gd name="connsiteX2" fmla="*/ 386715 w 429863"/>
                <a:gd name="connsiteY2" fmla="*/ 139446 h 780192"/>
                <a:gd name="connsiteX3" fmla="*/ 386715 w 429863"/>
                <a:gd name="connsiteY3" fmla="*/ 459772 h 780192"/>
                <a:gd name="connsiteX4" fmla="*/ 386715 w 429863"/>
                <a:gd name="connsiteY4" fmla="*/ 780193 h 780192"/>
                <a:gd name="connsiteX5" fmla="*/ 43244 w 429863"/>
                <a:gd name="connsiteY5" fmla="*/ 780193 h 780192"/>
                <a:gd name="connsiteX6" fmla="*/ 43244 w 429863"/>
                <a:gd name="connsiteY6" fmla="*/ 139446 h 780192"/>
                <a:gd name="connsiteX7" fmla="*/ 0 w 429863"/>
                <a:gd name="connsiteY7" fmla="*/ 0 h 780192"/>
                <a:gd name="connsiteX8" fmla="*/ 57150 w 429863"/>
                <a:gd name="connsiteY8" fmla="*/ 0 h 78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9863" h="780192">
                  <a:moveTo>
                    <a:pt x="372713" y="0"/>
                  </a:moveTo>
                  <a:lnTo>
                    <a:pt x="429863" y="0"/>
                  </a:lnTo>
                  <a:lnTo>
                    <a:pt x="386715" y="139446"/>
                  </a:lnTo>
                  <a:lnTo>
                    <a:pt x="386715" y="459772"/>
                  </a:lnTo>
                  <a:lnTo>
                    <a:pt x="386715" y="780193"/>
                  </a:lnTo>
                  <a:lnTo>
                    <a:pt x="43244" y="780193"/>
                  </a:lnTo>
                  <a:lnTo>
                    <a:pt x="43244" y="139446"/>
                  </a:lnTo>
                  <a:lnTo>
                    <a:pt x="0" y="0"/>
                  </a:lnTo>
                  <a:lnTo>
                    <a:pt x="57150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66" name="Полилиния 265">
              <a:extLst>
                <a:ext uri="{FF2B5EF4-FFF2-40B4-BE49-F238E27FC236}">
                  <a16:creationId xmlns="" xmlns:a16="http://schemas.microsoft.com/office/drawing/2014/main" id="{6C5C9CD2-4455-E545-BCB5-E3298A4CB6FB}"/>
                </a:ext>
              </a:extLst>
            </p:cNvPr>
            <p:cNvSpPr/>
            <p:nvPr/>
          </p:nvSpPr>
          <p:spPr>
            <a:xfrm>
              <a:off x="4857750" y="2777299"/>
              <a:ext cx="118967" cy="80962"/>
            </a:xfrm>
            <a:custGeom>
              <a:avLst/>
              <a:gdLst>
                <a:gd name="connsiteX0" fmla="*/ 0 w 118967"/>
                <a:gd name="connsiteY0" fmla="*/ 80963 h 80962"/>
                <a:gd name="connsiteX1" fmla="*/ 0 w 118967"/>
                <a:gd name="connsiteY1" fmla="*/ 18193 h 80962"/>
                <a:gd name="connsiteX2" fmla="*/ 18098 w 118967"/>
                <a:gd name="connsiteY2" fmla="*/ 0 h 80962"/>
                <a:gd name="connsiteX3" fmla="*/ 100775 w 118967"/>
                <a:gd name="connsiteY3" fmla="*/ 0 h 80962"/>
                <a:gd name="connsiteX4" fmla="*/ 118967 w 118967"/>
                <a:gd name="connsiteY4" fmla="*/ 18193 h 80962"/>
                <a:gd name="connsiteX5" fmla="*/ 118967 w 118967"/>
                <a:gd name="connsiteY5" fmla="*/ 8096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967" h="80962">
                  <a:moveTo>
                    <a:pt x="0" y="80963"/>
                  </a:moveTo>
                  <a:lnTo>
                    <a:pt x="0" y="18193"/>
                  </a:lnTo>
                  <a:cubicBezTo>
                    <a:pt x="0" y="8182"/>
                    <a:pt x="8087" y="57"/>
                    <a:pt x="18098" y="0"/>
                  </a:cubicBezTo>
                  <a:lnTo>
                    <a:pt x="100775" y="0"/>
                  </a:lnTo>
                  <a:cubicBezTo>
                    <a:pt x="110823" y="0"/>
                    <a:pt x="118967" y="8144"/>
                    <a:pt x="118967" y="18193"/>
                  </a:cubicBezTo>
                  <a:lnTo>
                    <a:pt x="118967" y="80963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67" name="Полилиния 266">
              <a:extLst>
                <a:ext uri="{FF2B5EF4-FFF2-40B4-BE49-F238E27FC236}">
                  <a16:creationId xmlns="" xmlns:a16="http://schemas.microsoft.com/office/drawing/2014/main" id="{A23383D1-4A01-6740-921D-50565D448F91}"/>
                </a:ext>
              </a:extLst>
            </p:cNvPr>
            <p:cNvSpPr/>
            <p:nvPr/>
          </p:nvSpPr>
          <p:spPr>
            <a:xfrm>
              <a:off x="4661439" y="2777299"/>
              <a:ext cx="119253" cy="80962"/>
            </a:xfrm>
            <a:custGeom>
              <a:avLst/>
              <a:gdLst>
                <a:gd name="connsiteX0" fmla="*/ 0 w 119253"/>
                <a:gd name="connsiteY0" fmla="*/ 80963 h 80962"/>
                <a:gd name="connsiteX1" fmla="*/ 0 w 119253"/>
                <a:gd name="connsiteY1" fmla="*/ 18193 h 80962"/>
                <a:gd name="connsiteX2" fmla="*/ 18193 w 119253"/>
                <a:gd name="connsiteY2" fmla="*/ 0 h 80962"/>
                <a:gd name="connsiteX3" fmla="*/ 101060 w 119253"/>
                <a:gd name="connsiteY3" fmla="*/ 0 h 80962"/>
                <a:gd name="connsiteX4" fmla="*/ 119253 w 119253"/>
                <a:gd name="connsiteY4" fmla="*/ 18193 h 80962"/>
                <a:gd name="connsiteX5" fmla="*/ 119253 w 119253"/>
                <a:gd name="connsiteY5" fmla="*/ 8096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253" h="80962">
                  <a:moveTo>
                    <a:pt x="0" y="80963"/>
                  </a:moveTo>
                  <a:lnTo>
                    <a:pt x="0" y="18193"/>
                  </a:lnTo>
                  <a:cubicBezTo>
                    <a:pt x="52" y="8163"/>
                    <a:pt x="8163" y="48"/>
                    <a:pt x="18193" y="0"/>
                  </a:cubicBezTo>
                  <a:lnTo>
                    <a:pt x="101060" y="0"/>
                  </a:lnTo>
                  <a:cubicBezTo>
                    <a:pt x="111090" y="48"/>
                    <a:pt x="119205" y="8163"/>
                    <a:pt x="119253" y="18193"/>
                  </a:cubicBezTo>
                  <a:lnTo>
                    <a:pt x="119253" y="80963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68" name="Полилиния 267">
              <a:extLst>
                <a:ext uri="{FF2B5EF4-FFF2-40B4-BE49-F238E27FC236}">
                  <a16:creationId xmlns="" xmlns:a16="http://schemas.microsoft.com/office/drawing/2014/main" id="{98F7082E-4D2A-5C41-ABB8-9C0A5B17E403}"/>
                </a:ext>
              </a:extLst>
            </p:cNvPr>
            <p:cNvSpPr/>
            <p:nvPr/>
          </p:nvSpPr>
          <p:spPr>
            <a:xfrm>
              <a:off x="4458843" y="3853529"/>
              <a:ext cx="95" cy="9525"/>
            </a:xfrm>
            <a:custGeom>
              <a:avLst/>
              <a:gdLst>
                <a:gd name="connsiteX0" fmla="*/ 95 w 95"/>
                <a:gd name="connsiteY0" fmla="*/ 0 h 9525"/>
                <a:gd name="connsiteX1" fmla="*/ 0 w 9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" h="9525">
                  <a:moveTo>
                    <a:pt x="95" y="0"/>
                  </a:moveTo>
                  <a:lnTo>
                    <a:pt x="0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69" name="Полилиния 268">
              <a:extLst>
                <a:ext uri="{FF2B5EF4-FFF2-40B4-BE49-F238E27FC236}">
                  <a16:creationId xmlns="" xmlns:a16="http://schemas.microsoft.com/office/drawing/2014/main" id="{FF447000-45A6-C346-9903-583EFC5AB44C}"/>
                </a:ext>
              </a:extLst>
            </p:cNvPr>
            <p:cNvSpPr/>
            <p:nvPr/>
          </p:nvSpPr>
          <p:spPr>
            <a:xfrm>
              <a:off x="4458938" y="3853529"/>
              <a:ext cx="3147441" cy="9525"/>
            </a:xfrm>
            <a:custGeom>
              <a:avLst/>
              <a:gdLst>
                <a:gd name="connsiteX0" fmla="*/ 3147441 w 3147441"/>
                <a:gd name="connsiteY0" fmla="*/ 0 h 9525"/>
                <a:gd name="connsiteX1" fmla="*/ 0 w 314744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7441" h="9525">
                  <a:moveTo>
                    <a:pt x="3147441" y="0"/>
                  </a:moveTo>
                  <a:lnTo>
                    <a:pt x="0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70" name="Полилиния 269">
              <a:extLst>
                <a:ext uri="{FF2B5EF4-FFF2-40B4-BE49-F238E27FC236}">
                  <a16:creationId xmlns="" xmlns:a16="http://schemas.microsoft.com/office/drawing/2014/main" id="{973342FE-7D0C-1A48-A825-C1BA1DF3E573}"/>
                </a:ext>
              </a:extLst>
            </p:cNvPr>
            <p:cNvSpPr/>
            <p:nvPr/>
          </p:nvSpPr>
          <p:spPr>
            <a:xfrm>
              <a:off x="6101048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71" name="Полилиния 270">
              <a:extLst>
                <a:ext uri="{FF2B5EF4-FFF2-40B4-BE49-F238E27FC236}">
                  <a16:creationId xmlns="" xmlns:a16="http://schemas.microsoft.com/office/drawing/2014/main" id="{B99DF13F-FF85-284A-97E9-AAF4F51DA041}"/>
                </a:ext>
              </a:extLst>
            </p:cNvPr>
            <p:cNvSpPr/>
            <p:nvPr/>
          </p:nvSpPr>
          <p:spPr>
            <a:xfrm>
              <a:off x="5971413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72" name="Полилиния 271">
              <a:extLst>
                <a:ext uri="{FF2B5EF4-FFF2-40B4-BE49-F238E27FC236}">
                  <a16:creationId xmlns="" xmlns:a16="http://schemas.microsoft.com/office/drawing/2014/main" id="{9104C12E-C18B-A648-A8E2-E2499859295A}"/>
                </a:ext>
              </a:extLst>
            </p:cNvPr>
            <p:cNvSpPr/>
            <p:nvPr/>
          </p:nvSpPr>
          <p:spPr>
            <a:xfrm>
              <a:off x="5841777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73" name="Полилиния 272">
              <a:extLst>
                <a:ext uri="{FF2B5EF4-FFF2-40B4-BE49-F238E27FC236}">
                  <a16:creationId xmlns="" xmlns:a16="http://schemas.microsoft.com/office/drawing/2014/main" id="{261C688D-8D6A-824F-9A99-1D32FD3F9B95}"/>
                </a:ext>
              </a:extLst>
            </p:cNvPr>
            <p:cNvSpPr/>
            <p:nvPr/>
          </p:nvSpPr>
          <p:spPr>
            <a:xfrm>
              <a:off x="5712142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74" name="Полилиния 273">
              <a:extLst>
                <a:ext uri="{FF2B5EF4-FFF2-40B4-BE49-F238E27FC236}">
                  <a16:creationId xmlns="" xmlns:a16="http://schemas.microsoft.com/office/drawing/2014/main" id="{6BC4AB1D-0F68-9B41-9BDB-1AD3F1B4D076}"/>
                </a:ext>
              </a:extLst>
            </p:cNvPr>
            <p:cNvSpPr/>
            <p:nvPr/>
          </p:nvSpPr>
          <p:spPr>
            <a:xfrm>
              <a:off x="5490114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75" name="Полилиния 274">
              <a:extLst>
                <a:ext uri="{FF2B5EF4-FFF2-40B4-BE49-F238E27FC236}">
                  <a16:creationId xmlns="" xmlns:a16="http://schemas.microsoft.com/office/drawing/2014/main" id="{2D0A8B4B-200C-0848-9F00-3533B38F8FC8}"/>
                </a:ext>
              </a:extLst>
            </p:cNvPr>
            <p:cNvSpPr/>
            <p:nvPr/>
          </p:nvSpPr>
          <p:spPr>
            <a:xfrm>
              <a:off x="5360384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76" name="Полилиния 275">
              <a:extLst>
                <a:ext uri="{FF2B5EF4-FFF2-40B4-BE49-F238E27FC236}">
                  <a16:creationId xmlns="" xmlns:a16="http://schemas.microsoft.com/office/drawing/2014/main" id="{E87B3195-E564-4F41-8704-5BBAB03A5AB6}"/>
                </a:ext>
              </a:extLst>
            </p:cNvPr>
            <p:cNvSpPr/>
            <p:nvPr/>
          </p:nvSpPr>
          <p:spPr>
            <a:xfrm>
              <a:off x="5230749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77" name="Полилиния 276">
              <a:extLst>
                <a:ext uri="{FF2B5EF4-FFF2-40B4-BE49-F238E27FC236}">
                  <a16:creationId xmlns="" xmlns:a16="http://schemas.microsoft.com/office/drawing/2014/main" id="{46522037-90CC-6443-9EED-F2E930E9E449}"/>
                </a:ext>
              </a:extLst>
            </p:cNvPr>
            <p:cNvSpPr/>
            <p:nvPr/>
          </p:nvSpPr>
          <p:spPr>
            <a:xfrm>
              <a:off x="5101113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78" name="Полилиния 277">
              <a:extLst>
                <a:ext uri="{FF2B5EF4-FFF2-40B4-BE49-F238E27FC236}">
                  <a16:creationId xmlns="" xmlns:a16="http://schemas.microsoft.com/office/drawing/2014/main" id="{735BED81-63A3-CC4F-BC08-FBA6D358FB98}"/>
                </a:ext>
              </a:extLst>
            </p:cNvPr>
            <p:cNvSpPr/>
            <p:nvPr/>
          </p:nvSpPr>
          <p:spPr>
            <a:xfrm>
              <a:off x="5490114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79" name="Полилиния 278">
              <a:extLst>
                <a:ext uri="{FF2B5EF4-FFF2-40B4-BE49-F238E27FC236}">
                  <a16:creationId xmlns="" xmlns:a16="http://schemas.microsoft.com/office/drawing/2014/main" id="{6F5F970A-46FB-4645-9C6E-0E1989ADD0C0}"/>
                </a:ext>
              </a:extLst>
            </p:cNvPr>
            <p:cNvSpPr/>
            <p:nvPr/>
          </p:nvSpPr>
          <p:spPr>
            <a:xfrm>
              <a:off x="5619750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80" name="Полилиния 279">
              <a:extLst>
                <a:ext uri="{FF2B5EF4-FFF2-40B4-BE49-F238E27FC236}">
                  <a16:creationId xmlns="" xmlns:a16="http://schemas.microsoft.com/office/drawing/2014/main" id="{B115831D-255E-ED4D-AEEF-69811B1A1FB2}"/>
                </a:ext>
              </a:extLst>
            </p:cNvPr>
            <p:cNvSpPr/>
            <p:nvPr/>
          </p:nvSpPr>
          <p:spPr>
            <a:xfrm>
              <a:off x="5360384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81" name="Полилиния 280">
              <a:extLst>
                <a:ext uri="{FF2B5EF4-FFF2-40B4-BE49-F238E27FC236}">
                  <a16:creationId xmlns="" xmlns:a16="http://schemas.microsoft.com/office/drawing/2014/main" id="{6BBB2626-B188-734B-B9B8-A410B705CE08}"/>
                </a:ext>
              </a:extLst>
            </p:cNvPr>
            <p:cNvSpPr/>
            <p:nvPr/>
          </p:nvSpPr>
          <p:spPr>
            <a:xfrm>
              <a:off x="5230749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82" name="Полилиния 281">
              <a:extLst>
                <a:ext uri="{FF2B5EF4-FFF2-40B4-BE49-F238E27FC236}">
                  <a16:creationId xmlns="" xmlns:a16="http://schemas.microsoft.com/office/drawing/2014/main" id="{E740E3D3-B5CD-2E43-B745-A5831B20DFED}"/>
                </a:ext>
              </a:extLst>
            </p:cNvPr>
            <p:cNvSpPr/>
            <p:nvPr/>
          </p:nvSpPr>
          <p:spPr>
            <a:xfrm>
              <a:off x="5101113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83" name="Полилиния 282">
              <a:extLst>
                <a:ext uri="{FF2B5EF4-FFF2-40B4-BE49-F238E27FC236}">
                  <a16:creationId xmlns="" xmlns:a16="http://schemas.microsoft.com/office/drawing/2014/main" id="{F13948A3-C18F-1A42-9C0B-2024E31D6CFB}"/>
                </a:ext>
              </a:extLst>
            </p:cNvPr>
            <p:cNvSpPr/>
            <p:nvPr/>
          </p:nvSpPr>
          <p:spPr>
            <a:xfrm>
              <a:off x="6230778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84" name="Полилиния 283">
              <a:extLst>
                <a:ext uri="{FF2B5EF4-FFF2-40B4-BE49-F238E27FC236}">
                  <a16:creationId xmlns="" xmlns:a16="http://schemas.microsoft.com/office/drawing/2014/main" id="{093C6D21-7DA5-D344-84FA-341E2C187F82}"/>
                </a:ext>
              </a:extLst>
            </p:cNvPr>
            <p:cNvSpPr/>
            <p:nvPr/>
          </p:nvSpPr>
          <p:spPr>
            <a:xfrm>
              <a:off x="6360414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85" name="Полилиния 284">
              <a:extLst>
                <a:ext uri="{FF2B5EF4-FFF2-40B4-BE49-F238E27FC236}">
                  <a16:creationId xmlns="" xmlns:a16="http://schemas.microsoft.com/office/drawing/2014/main" id="{197FF4E4-091D-DC4D-9D89-6C05B18B27B6}"/>
                </a:ext>
              </a:extLst>
            </p:cNvPr>
            <p:cNvSpPr/>
            <p:nvPr/>
          </p:nvSpPr>
          <p:spPr>
            <a:xfrm>
              <a:off x="6101048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86" name="Полилиния 285">
              <a:extLst>
                <a:ext uri="{FF2B5EF4-FFF2-40B4-BE49-F238E27FC236}">
                  <a16:creationId xmlns="" xmlns:a16="http://schemas.microsoft.com/office/drawing/2014/main" id="{5914988D-CD68-2B44-B3BF-383B9B4C1894}"/>
                </a:ext>
              </a:extLst>
            </p:cNvPr>
            <p:cNvSpPr/>
            <p:nvPr/>
          </p:nvSpPr>
          <p:spPr>
            <a:xfrm>
              <a:off x="5971413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87" name="Полилиния 286">
              <a:extLst>
                <a:ext uri="{FF2B5EF4-FFF2-40B4-BE49-F238E27FC236}">
                  <a16:creationId xmlns="" xmlns:a16="http://schemas.microsoft.com/office/drawing/2014/main" id="{DAE40CDC-C6A6-2D41-9ADE-2F60422B7C39}"/>
                </a:ext>
              </a:extLst>
            </p:cNvPr>
            <p:cNvSpPr/>
            <p:nvPr/>
          </p:nvSpPr>
          <p:spPr>
            <a:xfrm>
              <a:off x="5841777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88" name="Рисунок 371">
            <a:extLst>
              <a:ext uri="{FF2B5EF4-FFF2-40B4-BE49-F238E27FC236}">
                <a16:creationId xmlns="" xmlns:a16="http://schemas.microsoft.com/office/drawing/2014/main" id="{B596A69A-8CDC-DC4B-8098-F5D7F6B646AA}"/>
              </a:ext>
            </a:extLst>
          </p:cNvPr>
          <p:cNvGrpSpPr/>
          <p:nvPr/>
        </p:nvGrpSpPr>
        <p:grpSpPr>
          <a:xfrm>
            <a:off x="4613099" y="4881340"/>
            <a:ext cx="960184" cy="355785"/>
            <a:chOff x="4337304" y="2777299"/>
            <a:chExt cx="3517582" cy="1303401"/>
          </a:xfrm>
        </p:grpSpPr>
        <p:sp>
          <p:nvSpPr>
            <p:cNvPr id="289" name="Полилиния 288">
              <a:extLst>
                <a:ext uri="{FF2B5EF4-FFF2-40B4-BE49-F238E27FC236}">
                  <a16:creationId xmlns="" xmlns:a16="http://schemas.microsoft.com/office/drawing/2014/main" id="{2CAA0766-C369-7E41-9F45-B135C90FD70C}"/>
                </a:ext>
              </a:extLst>
            </p:cNvPr>
            <p:cNvSpPr/>
            <p:nvPr/>
          </p:nvSpPr>
          <p:spPr>
            <a:xfrm>
              <a:off x="4604289" y="2858262"/>
              <a:ext cx="429863" cy="780192"/>
            </a:xfrm>
            <a:custGeom>
              <a:avLst/>
              <a:gdLst>
                <a:gd name="connsiteX0" fmla="*/ 0 w 429863"/>
                <a:gd name="connsiteY0" fmla="*/ 0 h 780192"/>
                <a:gd name="connsiteX1" fmla="*/ 43244 w 429863"/>
                <a:gd name="connsiteY1" fmla="*/ 139446 h 780192"/>
                <a:gd name="connsiteX2" fmla="*/ 43244 w 429863"/>
                <a:gd name="connsiteY2" fmla="*/ 780193 h 780192"/>
                <a:gd name="connsiteX3" fmla="*/ 386715 w 429863"/>
                <a:gd name="connsiteY3" fmla="*/ 780193 h 780192"/>
                <a:gd name="connsiteX4" fmla="*/ 386715 w 429863"/>
                <a:gd name="connsiteY4" fmla="*/ 459772 h 780192"/>
                <a:gd name="connsiteX5" fmla="*/ 386715 w 429863"/>
                <a:gd name="connsiteY5" fmla="*/ 139446 h 780192"/>
                <a:gd name="connsiteX6" fmla="*/ 429863 w 429863"/>
                <a:gd name="connsiteY6" fmla="*/ 0 h 780192"/>
                <a:gd name="connsiteX7" fmla="*/ 372713 w 429863"/>
                <a:gd name="connsiteY7" fmla="*/ 0 h 780192"/>
                <a:gd name="connsiteX8" fmla="*/ 253746 w 429863"/>
                <a:gd name="connsiteY8" fmla="*/ 0 h 780192"/>
                <a:gd name="connsiteX9" fmla="*/ 176213 w 429863"/>
                <a:gd name="connsiteY9" fmla="*/ 0 h 780192"/>
                <a:gd name="connsiteX10" fmla="*/ 57150 w 429863"/>
                <a:gd name="connsiteY10" fmla="*/ 0 h 780192"/>
                <a:gd name="connsiteX11" fmla="*/ 0 w 429863"/>
                <a:gd name="connsiteY11" fmla="*/ 0 h 78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9863" h="780192">
                  <a:moveTo>
                    <a:pt x="0" y="0"/>
                  </a:moveTo>
                  <a:lnTo>
                    <a:pt x="43244" y="139446"/>
                  </a:lnTo>
                  <a:lnTo>
                    <a:pt x="43244" y="780193"/>
                  </a:lnTo>
                  <a:lnTo>
                    <a:pt x="386715" y="780193"/>
                  </a:lnTo>
                  <a:lnTo>
                    <a:pt x="386715" y="459772"/>
                  </a:lnTo>
                  <a:lnTo>
                    <a:pt x="386715" y="139446"/>
                  </a:lnTo>
                  <a:lnTo>
                    <a:pt x="429863" y="0"/>
                  </a:lnTo>
                  <a:lnTo>
                    <a:pt x="372713" y="0"/>
                  </a:lnTo>
                  <a:lnTo>
                    <a:pt x="253746" y="0"/>
                  </a:lnTo>
                  <a:lnTo>
                    <a:pt x="176213" y="0"/>
                  </a:lnTo>
                  <a:lnTo>
                    <a:pt x="5715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90" name="Полилиния 289">
              <a:extLst>
                <a:ext uri="{FF2B5EF4-FFF2-40B4-BE49-F238E27FC236}">
                  <a16:creationId xmlns="" xmlns:a16="http://schemas.microsoft.com/office/drawing/2014/main" id="{91FE3E8B-4F3E-E145-925A-2DA209CFE634}"/>
                </a:ext>
              </a:extLst>
            </p:cNvPr>
            <p:cNvSpPr/>
            <p:nvPr/>
          </p:nvSpPr>
          <p:spPr>
            <a:xfrm>
              <a:off x="4661439" y="2777299"/>
              <a:ext cx="119062" cy="80962"/>
            </a:xfrm>
            <a:custGeom>
              <a:avLst/>
              <a:gdLst>
                <a:gd name="connsiteX0" fmla="*/ 0 w 119062"/>
                <a:gd name="connsiteY0" fmla="*/ 18193 h 80962"/>
                <a:gd name="connsiteX1" fmla="*/ 0 w 119062"/>
                <a:gd name="connsiteY1" fmla="*/ 80963 h 80962"/>
                <a:gd name="connsiteX2" fmla="*/ 119063 w 119062"/>
                <a:gd name="connsiteY2" fmla="*/ 80963 h 80962"/>
                <a:gd name="connsiteX3" fmla="*/ 119063 w 119062"/>
                <a:gd name="connsiteY3" fmla="*/ 18193 h 80962"/>
                <a:gd name="connsiteX4" fmla="*/ 100870 w 119062"/>
                <a:gd name="connsiteY4" fmla="*/ 0 h 80962"/>
                <a:gd name="connsiteX5" fmla="*/ 18193 w 119062"/>
                <a:gd name="connsiteY5" fmla="*/ 0 h 80962"/>
                <a:gd name="connsiteX6" fmla="*/ 0 w 119062"/>
                <a:gd name="connsiteY6" fmla="*/ 1819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062" h="80962">
                  <a:moveTo>
                    <a:pt x="0" y="18193"/>
                  </a:moveTo>
                  <a:lnTo>
                    <a:pt x="0" y="80963"/>
                  </a:lnTo>
                  <a:lnTo>
                    <a:pt x="119063" y="80963"/>
                  </a:lnTo>
                  <a:lnTo>
                    <a:pt x="119063" y="18193"/>
                  </a:lnTo>
                  <a:cubicBezTo>
                    <a:pt x="119015" y="8163"/>
                    <a:pt x="110900" y="48"/>
                    <a:pt x="100870" y="0"/>
                  </a:cubicBezTo>
                  <a:lnTo>
                    <a:pt x="18193" y="0"/>
                  </a:lnTo>
                  <a:cubicBezTo>
                    <a:pt x="8163" y="48"/>
                    <a:pt x="52" y="8163"/>
                    <a:pt x="0" y="18193"/>
                  </a:cubicBez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91" name="Полилиния 290">
              <a:extLst>
                <a:ext uri="{FF2B5EF4-FFF2-40B4-BE49-F238E27FC236}">
                  <a16:creationId xmlns="" xmlns:a16="http://schemas.microsoft.com/office/drawing/2014/main" id="{8570DB5B-C65D-754D-AD0D-2BF9A304A6E2}"/>
                </a:ext>
              </a:extLst>
            </p:cNvPr>
            <p:cNvSpPr/>
            <p:nvPr/>
          </p:nvSpPr>
          <p:spPr>
            <a:xfrm>
              <a:off x="4857750" y="2777299"/>
              <a:ext cx="118967" cy="80962"/>
            </a:xfrm>
            <a:custGeom>
              <a:avLst/>
              <a:gdLst>
                <a:gd name="connsiteX0" fmla="*/ 0 w 118967"/>
                <a:gd name="connsiteY0" fmla="*/ 18193 h 80962"/>
                <a:gd name="connsiteX1" fmla="*/ 0 w 118967"/>
                <a:gd name="connsiteY1" fmla="*/ 80963 h 80962"/>
                <a:gd name="connsiteX2" fmla="*/ 118967 w 118967"/>
                <a:gd name="connsiteY2" fmla="*/ 80963 h 80962"/>
                <a:gd name="connsiteX3" fmla="*/ 118967 w 118967"/>
                <a:gd name="connsiteY3" fmla="*/ 18193 h 80962"/>
                <a:gd name="connsiteX4" fmla="*/ 100775 w 118967"/>
                <a:gd name="connsiteY4" fmla="*/ 0 h 80962"/>
                <a:gd name="connsiteX5" fmla="*/ 18098 w 118967"/>
                <a:gd name="connsiteY5" fmla="*/ 0 h 80962"/>
                <a:gd name="connsiteX6" fmla="*/ 0 w 118967"/>
                <a:gd name="connsiteY6" fmla="*/ 1819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967" h="80962">
                  <a:moveTo>
                    <a:pt x="0" y="18193"/>
                  </a:moveTo>
                  <a:lnTo>
                    <a:pt x="0" y="80963"/>
                  </a:lnTo>
                  <a:lnTo>
                    <a:pt x="118967" y="80963"/>
                  </a:lnTo>
                  <a:lnTo>
                    <a:pt x="118967" y="18193"/>
                  </a:lnTo>
                  <a:cubicBezTo>
                    <a:pt x="118967" y="8144"/>
                    <a:pt x="110823" y="0"/>
                    <a:pt x="100775" y="0"/>
                  </a:cubicBezTo>
                  <a:lnTo>
                    <a:pt x="18098" y="0"/>
                  </a:lnTo>
                  <a:cubicBezTo>
                    <a:pt x="8087" y="57"/>
                    <a:pt x="0" y="8182"/>
                    <a:pt x="0" y="18193"/>
                  </a:cubicBez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92" name="Полилиния 291">
              <a:extLst>
                <a:ext uri="{FF2B5EF4-FFF2-40B4-BE49-F238E27FC236}">
                  <a16:creationId xmlns="" xmlns:a16="http://schemas.microsoft.com/office/drawing/2014/main" id="{66FA9B8B-F455-1E48-A1B2-997C9558A50B}"/>
                </a:ext>
              </a:extLst>
            </p:cNvPr>
            <p:cNvSpPr/>
            <p:nvPr/>
          </p:nvSpPr>
          <p:spPr>
            <a:xfrm>
              <a:off x="4991004" y="2997708"/>
              <a:ext cx="607504" cy="320325"/>
            </a:xfrm>
            <a:custGeom>
              <a:avLst/>
              <a:gdLst>
                <a:gd name="connsiteX0" fmla="*/ 0 w 607504"/>
                <a:gd name="connsiteY0" fmla="*/ 0 h 320325"/>
                <a:gd name="connsiteX1" fmla="*/ 607505 w 607504"/>
                <a:gd name="connsiteY1" fmla="*/ 0 h 320325"/>
                <a:gd name="connsiteX2" fmla="*/ 607505 w 607504"/>
                <a:gd name="connsiteY2" fmla="*/ 320326 h 320325"/>
                <a:gd name="connsiteX3" fmla="*/ 0 w 607504"/>
                <a:gd name="connsiteY3" fmla="*/ 320326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7504" h="320325">
                  <a:moveTo>
                    <a:pt x="0" y="0"/>
                  </a:moveTo>
                  <a:lnTo>
                    <a:pt x="607505" y="0"/>
                  </a:lnTo>
                  <a:lnTo>
                    <a:pt x="607505" y="320326"/>
                  </a:lnTo>
                  <a:lnTo>
                    <a:pt x="0" y="320326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93" name="Полилиния 292">
              <a:extLst>
                <a:ext uri="{FF2B5EF4-FFF2-40B4-BE49-F238E27FC236}">
                  <a16:creationId xmlns="" xmlns:a16="http://schemas.microsoft.com/office/drawing/2014/main" id="{426B9D0E-20A4-3441-A3F2-D9DDBD3F55F3}"/>
                </a:ext>
              </a:extLst>
            </p:cNvPr>
            <p:cNvSpPr/>
            <p:nvPr/>
          </p:nvSpPr>
          <p:spPr>
            <a:xfrm>
              <a:off x="4991004" y="3318033"/>
              <a:ext cx="743616" cy="320420"/>
            </a:xfrm>
            <a:custGeom>
              <a:avLst/>
              <a:gdLst>
                <a:gd name="connsiteX0" fmla="*/ 0 w 743616"/>
                <a:gd name="connsiteY0" fmla="*/ 320421 h 320420"/>
                <a:gd name="connsiteX1" fmla="*/ 743617 w 743616"/>
                <a:gd name="connsiteY1" fmla="*/ 320421 h 320420"/>
                <a:gd name="connsiteX2" fmla="*/ 743617 w 743616"/>
                <a:gd name="connsiteY2" fmla="*/ 0 h 320420"/>
                <a:gd name="connsiteX3" fmla="*/ 607505 w 743616"/>
                <a:gd name="connsiteY3" fmla="*/ 0 h 320420"/>
                <a:gd name="connsiteX4" fmla="*/ 0 w 743616"/>
                <a:gd name="connsiteY4" fmla="*/ 0 h 320420"/>
                <a:gd name="connsiteX5" fmla="*/ 0 w 743616"/>
                <a:gd name="connsiteY5" fmla="*/ 320421 h 3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3616" h="320420">
                  <a:moveTo>
                    <a:pt x="0" y="320421"/>
                  </a:moveTo>
                  <a:lnTo>
                    <a:pt x="743617" y="320421"/>
                  </a:lnTo>
                  <a:lnTo>
                    <a:pt x="743617" y="0"/>
                  </a:lnTo>
                  <a:lnTo>
                    <a:pt x="607505" y="0"/>
                  </a:lnTo>
                  <a:lnTo>
                    <a:pt x="0" y="0"/>
                  </a:lnTo>
                  <a:lnTo>
                    <a:pt x="0" y="320421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94" name="Полилиния 293">
              <a:extLst>
                <a:ext uri="{FF2B5EF4-FFF2-40B4-BE49-F238E27FC236}">
                  <a16:creationId xmlns="" xmlns:a16="http://schemas.microsoft.com/office/drawing/2014/main" id="{957CB5CF-6AE3-4349-9A86-3E53DD882EF5}"/>
                </a:ext>
              </a:extLst>
            </p:cNvPr>
            <p:cNvSpPr/>
            <p:nvPr/>
          </p:nvSpPr>
          <p:spPr>
            <a:xfrm>
              <a:off x="5598509" y="2997708"/>
              <a:ext cx="607504" cy="320325"/>
            </a:xfrm>
            <a:custGeom>
              <a:avLst/>
              <a:gdLst>
                <a:gd name="connsiteX0" fmla="*/ 0 w 607504"/>
                <a:gd name="connsiteY0" fmla="*/ 0 h 320325"/>
                <a:gd name="connsiteX1" fmla="*/ 0 w 607504"/>
                <a:gd name="connsiteY1" fmla="*/ 320326 h 320325"/>
                <a:gd name="connsiteX2" fmla="*/ 136112 w 607504"/>
                <a:gd name="connsiteY2" fmla="*/ 320326 h 320325"/>
                <a:gd name="connsiteX3" fmla="*/ 607504 w 607504"/>
                <a:gd name="connsiteY3" fmla="*/ 320326 h 320325"/>
                <a:gd name="connsiteX4" fmla="*/ 607504 w 607504"/>
                <a:gd name="connsiteY4" fmla="*/ 0 h 320325"/>
                <a:gd name="connsiteX5" fmla="*/ 0 w 607504"/>
                <a:gd name="connsiteY5" fmla="*/ 0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504" h="320325">
                  <a:moveTo>
                    <a:pt x="0" y="0"/>
                  </a:moveTo>
                  <a:lnTo>
                    <a:pt x="0" y="320326"/>
                  </a:lnTo>
                  <a:lnTo>
                    <a:pt x="136112" y="320326"/>
                  </a:lnTo>
                  <a:lnTo>
                    <a:pt x="607504" y="320326"/>
                  </a:lnTo>
                  <a:lnTo>
                    <a:pt x="607504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95" name="Полилиния 294">
              <a:extLst>
                <a:ext uri="{FF2B5EF4-FFF2-40B4-BE49-F238E27FC236}">
                  <a16:creationId xmlns="" xmlns:a16="http://schemas.microsoft.com/office/drawing/2014/main" id="{12A31B4C-2570-C24F-B0E9-AA207738FBB7}"/>
                </a:ext>
              </a:extLst>
            </p:cNvPr>
            <p:cNvSpPr/>
            <p:nvPr/>
          </p:nvSpPr>
          <p:spPr>
            <a:xfrm>
              <a:off x="5734621" y="3318033"/>
              <a:ext cx="743616" cy="320516"/>
            </a:xfrm>
            <a:custGeom>
              <a:avLst/>
              <a:gdLst>
                <a:gd name="connsiteX0" fmla="*/ 743617 w 743616"/>
                <a:gd name="connsiteY0" fmla="*/ 283845 h 320516"/>
                <a:gd name="connsiteX1" fmla="*/ 743617 w 743616"/>
                <a:gd name="connsiteY1" fmla="*/ 0 h 320516"/>
                <a:gd name="connsiteX2" fmla="*/ 0 w 743616"/>
                <a:gd name="connsiteY2" fmla="*/ 0 h 320516"/>
                <a:gd name="connsiteX3" fmla="*/ 0 w 743616"/>
                <a:gd name="connsiteY3" fmla="*/ 320516 h 320516"/>
                <a:gd name="connsiteX4" fmla="*/ 490347 w 743616"/>
                <a:gd name="connsiteY4" fmla="*/ 320516 h 320516"/>
                <a:gd name="connsiteX5" fmla="*/ 743617 w 743616"/>
                <a:gd name="connsiteY5" fmla="*/ 283845 h 32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3616" h="320516">
                  <a:moveTo>
                    <a:pt x="743617" y="283845"/>
                  </a:moveTo>
                  <a:lnTo>
                    <a:pt x="743617" y="0"/>
                  </a:lnTo>
                  <a:lnTo>
                    <a:pt x="0" y="0"/>
                  </a:lnTo>
                  <a:lnTo>
                    <a:pt x="0" y="320516"/>
                  </a:lnTo>
                  <a:lnTo>
                    <a:pt x="490347" y="320516"/>
                  </a:lnTo>
                  <a:cubicBezTo>
                    <a:pt x="576091" y="320507"/>
                    <a:pt x="661388" y="308162"/>
                    <a:pt x="743617" y="283845"/>
                  </a:cubicBez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96" name="Полилиния 295">
              <a:extLst>
                <a:ext uri="{FF2B5EF4-FFF2-40B4-BE49-F238E27FC236}">
                  <a16:creationId xmlns="" xmlns:a16="http://schemas.microsoft.com/office/drawing/2014/main" id="{D9905EB6-E95D-124C-8F76-220125E1CAD9}"/>
                </a:ext>
              </a:extLst>
            </p:cNvPr>
            <p:cNvSpPr/>
            <p:nvPr/>
          </p:nvSpPr>
          <p:spPr>
            <a:xfrm>
              <a:off x="4458938" y="3853529"/>
              <a:ext cx="3147536" cy="227171"/>
            </a:xfrm>
            <a:custGeom>
              <a:avLst/>
              <a:gdLst>
                <a:gd name="connsiteX0" fmla="*/ 0 w 3147536"/>
                <a:gd name="connsiteY0" fmla="*/ 0 h 227171"/>
                <a:gd name="connsiteX1" fmla="*/ 128397 w 3147536"/>
                <a:gd name="connsiteY1" fmla="*/ 227171 h 227171"/>
                <a:gd name="connsiteX2" fmla="*/ 2925032 w 3147536"/>
                <a:gd name="connsiteY2" fmla="*/ 227171 h 227171"/>
                <a:gd name="connsiteX3" fmla="*/ 3077432 w 3147536"/>
                <a:gd name="connsiteY3" fmla="*/ 134779 h 227171"/>
                <a:gd name="connsiteX4" fmla="*/ 3147536 w 3147536"/>
                <a:gd name="connsiteY4" fmla="*/ 0 h 22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7536" h="227171">
                  <a:moveTo>
                    <a:pt x="0" y="0"/>
                  </a:moveTo>
                  <a:lnTo>
                    <a:pt x="128397" y="227171"/>
                  </a:lnTo>
                  <a:lnTo>
                    <a:pt x="2925032" y="227171"/>
                  </a:lnTo>
                  <a:cubicBezTo>
                    <a:pt x="2989107" y="227266"/>
                    <a:pt x="3047886" y="191633"/>
                    <a:pt x="3077432" y="134779"/>
                  </a:cubicBezTo>
                  <a:lnTo>
                    <a:pt x="3147536" y="0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97" name="Полилиния 296">
              <a:extLst>
                <a:ext uri="{FF2B5EF4-FFF2-40B4-BE49-F238E27FC236}">
                  <a16:creationId xmlns="" xmlns:a16="http://schemas.microsoft.com/office/drawing/2014/main" id="{99A858AD-8B8B-7B40-A9ED-12058F2E068B}"/>
                </a:ext>
              </a:extLst>
            </p:cNvPr>
            <p:cNvSpPr/>
            <p:nvPr/>
          </p:nvSpPr>
          <p:spPr>
            <a:xfrm>
              <a:off x="4337304" y="3376421"/>
              <a:ext cx="3517487" cy="477202"/>
            </a:xfrm>
            <a:custGeom>
              <a:avLst/>
              <a:gdLst>
                <a:gd name="connsiteX0" fmla="*/ 0 w 3517487"/>
                <a:gd name="connsiteY0" fmla="*/ 262128 h 477202"/>
                <a:gd name="connsiteX1" fmla="*/ 121539 w 3517487"/>
                <a:gd name="connsiteY1" fmla="*/ 477202 h 477202"/>
                <a:gd name="connsiteX2" fmla="*/ 3269075 w 3517487"/>
                <a:gd name="connsiteY2" fmla="*/ 477202 h 477202"/>
                <a:gd name="connsiteX3" fmla="*/ 3517487 w 3517487"/>
                <a:gd name="connsiteY3" fmla="*/ 0 h 477202"/>
                <a:gd name="connsiteX4" fmla="*/ 2520696 w 3517487"/>
                <a:gd name="connsiteY4" fmla="*/ 0 h 477202"/>
                <a:gd name="connsiteX5" fmla="*/ 1887665 w 3517487"/>
                <a:gd name="connsiteY5" fmla="*/ 262128 h 477202"/>
                <a:gd name="connsiteX6" fmla="*/ 0 w 3517487"/>
                <a:gd name="connsiteY6" fmla="*/ 262128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17487" h="477202">
                  <a:moveTo>
                    <a:pt x="0" y="262128"/>
                  </a:moveTo>
                  <a:lnTo>
                    <a:pt x="121539" y="477202"/>
                  </a:lnTo>
                  <a:lnTo>
                    <a:pt x="3269075" y="477202"/>
                  </a:lnTo>
                  <a:lnTo>
                    <a:pt x="3517487" y="0"/>
                  </a:lnTo>
                  <a:lnTo>
                    <a:pt x="2520696" y="0"/>
                  </a:lnTo>
                  <a:cubicBezTo>
                    <a:pt x="2352790" y="167850"/>
                    <a:pt x="2125085" y="262138"/>
                    <a:pt x="1887665" y="262128"/>
                  </a:cubicBezTo>
                  <a:lnTo>
                    <a:pt x="0" y="262128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98" name="Полилиния 297">
              <a:extLst>
                <a:ext uri="{FF2B5EF4-FFF2-40B4-BE49-F238E27FC236}">
                  <a16:creationId xmlns="" xmlns:a16="http://schemas.microsoft.com/office/drawing/2014/main" id="{BD68F148-38CC-CF4B-ACAF-CCAC4659B8AE}"/>
                </a:ext>
              </a:extLst>
            </p:cNvPr>
            <p:cNvSpPr/>
            <p:nvPr/>
          </p:nvSpPr>
          <p:spPr>
            <a:xfrm>
              <a:off x="4337304" y="3638454"/>
              <a:ext cx="310229" cy="215074"/>
            </a:xfrm>
            <a:custGeom>
              <a:avLst/>
              <a:gdLst>
                <a:gd name="connsiteX0" fmla="*/ 310229 w 310229"/>
                <a:gd name="connsiteY0" fmla="*/ 0 h 215074"/>
                <a:gd name="connsiteX1" fmla="*/ 0 w 310229"/>
                <a:gd name="connsiteY1" fmla="*/ 0 h 215074"/>
                <a:gd name="connsiteX2" fmla="*/ 121539 w 310229"/>
                <a:gd name="connsiteY2" fmla="*/ 215075 h 21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229" h="215074">
                  <a:moveTo>
                    <a:pt x="310229" y="0"/>
                  </a:moveTo>
                  <a:lnTo>
                    <a:pt x="0" y="0"/>
                  </a:lnTo>
                  <a:lnTo>
                    <a:pt x="121539" y="215075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299" name="Полилиния 298">
              <a:extLst>
                <a:ext uri="{FF2B5EF4-FFF2-40B4-BE49-F238E27FC236}">
                  <a16:creationId xmlns="" xmlns:a16="http://schemas.microsoft.com/office/drawing/2014/main" id="{1AC8817C-A0AA-9544-8A36-7EF97A87A662}"/>
                </a:ext>
              </a:extLst>
            </p:cNvPr>
            <p:cNvSpPr/>
            <p:nvPr/>
          </p:nvSpPr>
          <p:spPr>
            <a:xfrm>
              <a:off x="4458938" y="3376326"/>
              <a:ext cx="3395948" cy="704374"/>
            </a:xfrm>
            <a:custGeom>
              <a:avLst/>
              <a:gdLst>
                <a:gd name="connsiteX0" fmla="*/ 0 w 3395948"/>
                <a:gd name="connsiteY0" fmla="*/ 477203 h 704374"/>
                <a:gd name="connsiteX1" fmla="*/ 128397 w 3395948"/>
                <a:gd name="connsiteY1" fmla="*/ 704374 h 704374"/>
                <a:gd name="connsiteX2" fmla="*/ 2925032 w 3395948"/>
                <a:gd name="connsiteY2" fmla="*/ 704374 h 704374"/>
                <a:gd name="connsiteX3" fmla="*/ 3077432 w 3395948"/>
                <a:gd name="connsiteY3" fmla="*/ 611981 h 704374"/>
                <a:gd name="connsiteX4" fmla="*/ 3147536 w 3395948"/>
                <a:gd name="connsiteY4" fmla="*/ 477203 h 704374"/>
                <a:gd name="connsiteX5" fmla="*/ 3395948 w 3395948"/>
                <a:gd name="connsiteY5" fmla="*/ 0 h 704374"/>
                <a:gd name="connsiteX6" fmla="*/ 2399062 w 3395948"/>
                <a:gd name="connsiteY6" fmla="*/ 0 h 704374"/>
                <a:gd name="connsiteX7" fmla="*/ 1766030 w 3395948"/>
                <a:gd name="connsiteY7" fmla="*/ 262223 h 704374"/>
                <a:gd name="connsiteX8" fmla="*/ 532162 w 3395948"/>
                <a:gd name="connsiteY8" fmla="*/ 262223 h 704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5948" h="704374">
                  <a:moveTo>
                    <a:pt x="0" y="477203"/>
                  </a:moveTo>
                  <a:lnTo>
                    <a:pt x="128397" y="704374"/>
                  </a:lnTo>
                  <a:lnTo>
                    <a:pt x="2925032" y="704374"/>
                  </a:lnTo>
                  <a:cubicBezTo>
                    <a:pt x="2989107" y="704469"/>
                    <a:pt x="3047886" y="668836"/>
                    <a:pt x="3077432" y="611981"/>
                  </a:cubicBezTo>
                  <a:lnTo>
                    <a:pt x="3147536" y="477203"/>
                  </a:lnTo>
                  <a:lnTo>
                    <a:pt x="3395948" y="0"/>
                  </a:lnTo>
                  <a:lnTo>
                    <a:pt x="2399062" y="0"/>
                  </a:lnTo>
                  <a:cubicBezTo>
                    <a:pt x="2231165" y="167888"/>
                    <a:pt x="2003460" y="262204"/>
                    <a:pt x="1766030" y="262223"/>
                  </a:cubicBezTo>
                  <a:lnTo>
                    <a:pt x="532162" y="262223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00" name="Полилиния 299">
              <a:extLst>
                <a:ext uri="{FF2B5EF4-FFF2-40B4-BE49-F238E27FC236}">
                  <a16:creationId xmlns="" xmlns:a16="http://schemas.microsoft.com/office/drawing/2014/main" id="{9558C4BC-E7D6-9F40-B95B-F6995AC52C74}"/>
                </a:ext>
              </a:extLst>
            </p:cNvPr>
            <p:cNvSpPr/>
            <p:nvPr/>
          </p:nvSpPr>
          <p:spPr>
            <a:xfrm>
              <a:off x="4991004" y="3318033"/>
              <a:ext cx="1487233" cy="283844"/>
            </a:xfrm>
            <a:custGeom>
              <a:avLst/>
              <a:gdLst>
                <a:gd name="connsiteX0" fmla="*/ 0 w 1487233"/>
                <a:gd name="connsiteY0" fmla="*/ 0 h 283844"/>
                <a:gd name="connsiteX1" fmla="*/ 607505 w 1487233"/>
                <a:gd name="connsiteY1" fmla="*/ 0 h 283844"/>
                <a:gd name="connsiteX2" fmla="*/ 743617 w 1487233"/>
                <a:gd name="connsiteY2" fmla="*/ 0 h 283844"/>
                <a:gd name="connsiteX3" fmla="*/ 1215009 w 1487233"/>
                <a:gd name="connsiteY3" fmla="*/ 0 h 283844"/>
                <a:gd name="connsiteX4" fmla="*/ 1487234 w 1487233"/>
                <a:gd name="connsiteY4" fmla="*/ 0 h 283844"/>
                <a:gd name="connsiteX5" fmla="*/ 1487234 w 1487233"/>
                <a:gd name="connsiteY5" fmla="*/ 283845 h 28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7233" h="283844">
                  <a:moveTo>
                    <a:pt x="0" y="0"/>
                  </a:moveTo>
                  <a:lnTo>
                    <a:pt x="607505" y="0"/>
                  </a:lnTo>
                  <a:lnTo>
                    <a:pt x="743617" y="0"/>
                  </a:lnTo>
                  <a:lnTo>
                    <a:pt x="1215009" y="0"/>
                  </a:lnTo>
                  <a:lnTo>
                    <a:pt x="1487234" y="0"/>
                  </a:lnTo>
                  <a:lnTo>
                    <a:pt x="1487234" y="283845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01" name="Полилиния 300">
              <a:extLst>
                <a:ext uri="{FF2B5EF4-FFF2-40B4-BE49-F238E27FC236}">
                  <a16:creationId xmlns="" xmlns:a16="http://schemas.microsoft.com/office/drawing/2014/main" id="{DE7C1646-EF46-1344-974D-0299C8552123}"/>
                </a:ext>
              </a:extLst>
            </p:cNvPr>
            <p:cNvSpPr/>
            <p:nvPr/>
          </p:nvSpPr>
          <p:spPr>
            <a:xfrm>
              <a:off x="4991004" y="2997708"/>
              <a:ext cx="1215008" cy="320325"/>
            </a:xfrm>
            <a:custGeom>
              <a:avLst/>
              <a:gdLst>
                <a:gd name="connsiteX0" fmla="*/ 0 w 1215008"/>
                <a:gd name="connsiteY0" fmla="*/ 0 h 320325"/>
                <a:gd name="connsiteX1" fmla="*/ 607505 w 1215008"/>
                <a:gd name="connsiteY1" fmla="*/ 0 h 320325"/>
                <a:gd name="connsiteX2" fmla="*/ 1215009 w 1215008"/>
                <a:gd name="connsiteY2" fmla="*/ 0 h 320325"/>
                <a:gd name="connsiteX3" fmla="*/ 1215009 w 1215008"/>
                <a:gd name="connsiteY3" fmla="*/ 320326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008" h="320325">
                  <a:moveTo>
                    <a:pt x="0" y="0"/>
                  </a:moveTo>
                  <a:lnTo>
                    <a:pt x="607505" y="0"/>
                  </a:lnTo>
                  <a:lnTo>
                    <a:pt x="1215009" y="0"/>
                  </a:lnTo>
                  <a:lnTo>
                    <a:pt x="1215009" y="320326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02" name="Полилиния 301">
              <a:extLst>
                <a:ext uri="{FF2B5EF4-FFF2-40B4-BE49-F238E27FC236}">
                  <a16:creationId xmlns="" xmlns:a16="http://schemas.microsoft.com/office/drawing/2014/main" id="{E6E8DD24-80F0-5742-A1F0-F57BADB062C1}"/>
                </a:ext>
              </a:extLst>
            </p:cNvPr>
            <p:cNvSpPr/>
            <p:nvPr/>
          </p:nvSpPr>
          <p:spPr>
            <a:xfrm>
              <a:off x="5734621" y="3318033"/>
              <a:ext cx="9525" cy="320421"/>
            </a:xfrm>
            <a:custGeom>
              <a:avLst/>
              <a:gdLst>
                <a:gd name="connsiteX0" fmla="*/ 0 w 9525"/>
                <a:gd name="connsiteY0" fmla="*/ 0 h 320421"/>
                <a:gd name="connsiteX1" fmla="*/ 0 w 9525"/>
                <a:gd name="connsiteY1" fmla="*/ 320421 h 32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20421">
                  <a:moveTo>
                    <a:pt x="0" y="0"/>
                  </a:moveTo>
                  <a:lnTo>
                    <a:pt x="0" y="320421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03" name="Полилиния 302">
              <a:extLst>
                <a:ext uri="{FF2B5EF4-FFF2-40B4-BE49-F238E27FC236}">
                  <a16:creationId xmlns="" xmlns:a16="http://schemas.microsoft.com/office/drawing/2014/main" id="{802CE180-1EB6-6042-A276-3E9811CD1250}"/>
                </a:ext>
              </a:extLst>
            </p:cNvPr>
            <p:cNvSpPr/>
            <p:nvPr/>
          </p:nvSpPr>
          <p:spPr>
            <a:xfrm>
              <a:off x="5598509" y="2997708"/>
              <a:ext cx="9525" cy="320325"/>
            </a:xfrm>
            <a:custGeom>
              <a:avLst/>
              <a:gdLst>
                <a:gd name="connsiteX0" fmla="*/ 0 w 9525"/>
                <a:gd name="connsiteY0" fmla="*/ 0 h 320325"/>
                <a:gd name="connsiteX1" fmla="*/ 0 w 9525"/>
                <a:gd name="connsiteY1" fmla="*/ 320326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20325">
                  <a:moveTo>
                    <a:pt x="0" y="0"/>
                  </a:moveTo>
                  <a:lnTo>
                    <a:pt x="0" y="320326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04" name="Полилиния 303">
              <a:extLst>
                <a:ext uri="{FF2B5EF4-FFF2-40B4-BE49-F238E27FC236}">
                  <a16:creationId xmlns="" xmlns:a16="http://schemas.microsoft.com/office/drawing/2014/main" id="{7ECFB06C-594B-EE41-9662-4CFF9A6911E4}"/>
                </a:ext>
              </a:extLst>
            </p:cNvPr>
            <p:cNvSpPr/>
            <p:nvPr/>
          </p:nvSpPr>
          <p:spPr>
            <a:xfrm>
              <a:off x="4780502" y="2858262"/>
              <a:ext cx="77533" cy="9525"/>
            </a:xfrm>
            <a:custGeom>
              <a:avLst/>
              <a:gdLst>
                <a:gd name="connsiteX0" fmla="*/ 0 w 77533"/>
                <a:gd name="connsiteY0" fmla="*/ 0 h 9525"/>
                <a:gd name="connsiteX1" fmla="*/ 77533 w 7753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533" h="9525">
                  <a:moveTo>
                    <a:pt x="0" y="0"/>
                  </a:moveTo>
                  <a:lnTo>
                    <a:pt x="77533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05" name="Полилиния 304">
              <a:extLst>
                <a:ext uri="{FF2B5EF4-FFF2-40B4-BE49-F238E27FC236}">
                  <a16:creationId xmlns="" xmlns:a16="http://schemas.microsoft.com/office/drawing/2014/main" id="{35087D7D-ED2F-F943-B331-9E89AA4918CB}"/>
                </a:ext>
              </a:extLst>
            </p:cNvPr>
            <p:cNvSpPr/>
            <p:nvPr/>
          </p:nvSpPr>
          <p:spPr>
            <a:xfrm>
              <a:off x="4604289" y="2858262"/>
              <a:ext cx="429863" cy="780192"/>
            </a:xfrm>
            <a:custGeom>
              <a:avLst/>
              <a:gdLst>
                <a:gd name="connsiteX0" fmla="*/ 372713 w 429863"/>
                <a:gd name="connsiteY0" fmla="*/ 0 h 780192"/>
                <a:gd name="connsiteX1" fmla="*/ 429863 w 429863"/>
                <a:gd name="connsiteY1" fmla="*/ 0 h 780192"/>
                <a:gd name="connsiteX2" fmla="*/ 386715 w 429863"/>
                <a:gd name="connsiteY2" fmla="*/ 139446 h 780192"/>
                <a:gd name="connsiteX3" fmla="*/ 386715 w 429863"/>
                <a:gd name="connsiteY3" fmla="*/ 459772 h 780192"/>
                <a:gd name="connsiteX4" fmla="*/ 386715 w 429863"/>
                <a:gd name="connsiteY4" fmla="*/ 780193 h 780192"/>
                <a:gd name="connsiteX5" fmla="*/ 43244 w 429863"/>
                <a:gd name="connsiteY5" fmla="*/ 780193 h 780192"/>
                <a:gd name="connsiteX6" fmla="*/ 43244 w 429863"/>
                <a:gd name="connsiteY6" fmla="*/ 139446 h 780192"/>
                <a:gd name="connsiteX7" fmla="*/ 0 w 429863"/>
                <a:gd name="connsiteY7" fmla="*/ 0 h 780192"/>
                <a:gd name="connsiteX8" fmla="*/ 57150 w 429863"/>
                <a:gd name="connsiteY8" fmla="*/ 0 h 78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9863" h="780192">
                  <a:moveTo>
                    <a:pt x="372713" y="0"/>
                  </a:moveTo>
                  <a:lnTo>
                    <a:pt x="429863" y="0"/>
                  </a:lnTo>
                  <a:lnTo>
                    <a:pt x="386715" y="139446"/>
                  </a:lnTo>
                  <a:lnTo>
                    <a:pt x="386715" y="459772"/>
                  </a:lnTo>
                  <a:lnTo>
                    <a:pt x="386715" y="780193"/>
                  </a:lnTo>
                  <a:lnTo>
                    <a:pt x="43244" y="780193"/>
                  </a:lnTo>
                  <a:lnTo>
                    <a:pt x="43244" y="139446"/>
                  </a:lnTo>
                  <a:lnTo>
                    <a:pt x="0" y="0"/>
                  </a:lnTo>
                  <a:lnTo>
                    <a:pt x="57150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06" name="Полилиния 305">
              <a:extLst>
                <a:ext uri="{FF2B5EF4-FFF2-40B4-BE49-F238E27FC236}">
                  <a16:creationId xmlns="" xmlns:a16="http://schemas.microsoft.com/office/drawing/2014/main" id="{6C5C9CD2-4455-E545-BCB5-E3298A4CB6FB}"/>
                </a:ext>
              </a:extLst>
            </p:cNvPr>
            <p:cNvSpPr/>
            <p:nvPr/>
          </p:nvSpPr>
          <p:spPr>
            <a:xfrm>
              <a:off x="4857750" y="2777299"/>
              <a:ext cx="118967" cy="80962"/>
            </a:xfrm>
            <a:custGeom>
              <a:avLst/>
              <a:gdLst>
                <a:gd name="connsiteX0" fmla="*/ 0 w 118967"/>
                <a:gd name="connsiteY0" fmla="*/ 80963 h 80962"/>
                <a:gd name="connsiteX1" fmla="*/ 0 w 118967"/>
                <a:gd name="connsiteY1" fmla="*/ 18193 h 80962"/>
                <a:gd name="connsiteX2" fmla="*/ 18098 w 118967"/>
                <a:gd name="connsiteY2" fmla="*/ 0 h 80962"/>
                <a:gd name="connsiteX3" fmla="*/ 100775 w 118967"/>
                <a:gd name="connsiteY3" fmla="*/ 0 h 80962"/>
                <a:gd name="connsiteX4" fmla="*/ 118967 w 118967"/>
                <a:gd name="connsiteY4" fmla="*/ 18193 h 80962"/>
                <a:gd name="connsiteX5" fmla="*/ 118967 w 118967"/>
                <a:gd name="connsiteY5" fmla="*/ 8096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967" h="80962">
                  <a:moveTo>
                    <a:pt x="0" y="80963"/>
                  </a:moveTo>
                  <a:lnTo>
                    <a:pt x="0" y="18193"/>
                  </a:lnTo>
                  <a:cubicBezTo>
                    <a:pt x="0" y="8182"/>
                    <a:pt x="8087" y="57"/>
                    <a:pt x="18098" y="0"/>
                  </a:cubicBezTo>
                  <a:lnTo>
                    <a:pt x="100775" y="0"/>
                  </a:lnTo>
                  <a:cubicBezTo>
                    <a:pt x="110823" y="0"/>
                    <a:pt x="118967" y="8144"/>
                    <a:pt x="118967" y="18193"/>
                  </a:cubicBezTo>
                  <a:lnTo>
                    <a:pt x="118967" y="80963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07" name="Полилиния 306">
              <a:extLst>
                <a:ext uri="{FF2B5EF4-FFF2-40B4-BE49-F238E27FC236}">
                  <a16:creationId xmlns="" xmlns:a16="http://schemas.microsoft.com/office/drawing/2014/main" id="{A23383D1-4A01-6740-921D-50565D448F91}"/>
                </a:ext>
              </a:extLst>
            </p:cNvPr>
            <p:cNvSpPr/>
            <p:nvPr/>
          </p:nvSpPr>
          <p:spPr>
            <a:xfrm>
              <a:off x="4661439" y="2777299"/>
              <a:ext cx="119253" cy="80962"/>
            </a:xfrm>
            <a:custGeom>
              <a:avLst/>
              <a:gdLst>
                <a:gd name="connsiteX0" fmla="*/ 0 w 119253"/>
                <a:gd name="connsiteY0" fmla="*/ 80963 h 80962"/>
                <a:gd name="connsiteX1" fmla="*/ 0 w 119253"/>
                <a:gd name="connsiteY1" fmla="*/ 18193 h 80962"/>
                <a:gd name="connsiteX2" fmla="*/ 18193 w 119253"/>
                <a:gd name="connsiteY2" fmla="*/ 0 h 80962"/>
                <a:gd name="connsiteX3" fmla="*/ 101060 w 119253"/>
                <a:gd name="connsiteY3" fmla="*/ 0 h 80962"/>
                <a:gd name="connsiteX4" fmla="*/ 119253 w 119253"/>
                <a:gd name="connsiteY4" fmla="*/ 18193 h 80962"/>
                <a:gd name="connsiteX5" fmla="*/ 119253 w 119253"/>
                <a:gd name="connsiteY5" fmla="*/ 8096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253" h="80962">
                  <a:moveTo>
                    <a:pt x="0" y="80963"/>
                  </a:moveTo>
                  <a:lnTo>
                    <a:pt x="0" y="18193"/>
                  </a:lnTo>
                  <a:cubicBezTo>
                    <a:pt x="52" y="8163"/>
                    <a:pt x="8163" y="48"/>
                    <a:pt x="18193" y="0"/>
                  </a:cubicBezTo>
                  <a:lnTo>
                    <a:pt x="101060" y="0"/>
                  </a:lnTo>
                  <a:cubicBezTo>
                    <a:pt x="111090" y="48"/>
                    <a:pt x="119205" y="8163"/>
                    <a:pt x="119253" y="18193"/>
                  </a:cubicBezTo>
                  <a:lnTo>
                    <a:pt x="119253" y="80963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08" name="Полилиния 307">
              <a:extLst>
                <a:ext uri="{FF2B5EF4-FFF2-40B4-BE49-F238E27FC236}">
                  <a16:creationId xmlns="" xmlns:a16="http://schemas.microsoft.com/office/drawing/2014/main" id="{98F7082E-4D2A-5C41-ABB8-9C0A5B17E403}"/>
                </a:ext>
              </a:extLst>
            </p:cNvPr>
            <p:cNvSpPr/>
            <p:nvPr/>
          </p:nvSpPr>
          <p:spPr>
            <a:xfrm>
              <a:off x="4458843" y="3853529"/>
              <a:ext cx="95" cy="9525"/>
            </a:xfrm>
            <a:custGeom>
              <a:avLst/>
              <a:gdLst>
                <a:gd name="connsiteX0" fmla="*/ 95 w 95"/>
                <a:gd name="connsiteY0" fmla="*/ 0 h 9525"/>
                <a:gd name="connsiteX1" fmla="*/ 0 w 9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" h="9525">
                  <a:moveTo>
                    <a:pt x="95" y="0"/>
                  </a:moveTo>
                  <a:lnTo>
                    <a:pt x="0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09" name="Полилиния 308">
              <a:extLst>
                <a:ext uri="{FF2B5EF4-FFF2-40B4-BE49-F238E27FC236}">
                  <a16:creationId xmlns="" xmlns:a16="http://schemas.microsoft.com/office/drawing/2014/main" id="{FF447000-45A6-C346-9903-583EFC5AB44C}"/>
                </a:ext>
              </a:extLst>
            </p:cNvPr>
            <p:cNvSpPr/>
            <p:nvPr/>
          </p:nvSpPr>
          <p:spPr>
            <a:xfrm>
              <a:off x="4458938" y="3853529"/>
              <a:ext cx="3147441" cy="9525"/>
            </a:xfrm>
            <a:custGeom>
              <a:avLst/>
              <a:gdLst>
                <a:gd name="connsiteX0" fmla="*/ 3147441 w 3147441"/>
                <a:gd name="connsiteY0" fmla="*/ 0 h 9525"/>
                <a:gd name="connsiteX1" fmla="*/ 0 w 314744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7441" h="9525">
                  <a:moveTo>
                    <a:pt x="3147441" y="0"/>
                  </a:moveTo>
                  <a:lnTo>
                    <a:pt x="0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10" name="Полилиния 309">
              <a:extLst>
                <a:ext uri="{FF2B5EF4-FFF2-40B4-BE49-F238E27FC236}">
                  <a16:creationId xmlns="" xmlns:a16="http://schemas.microsoft.com/office/drawing/2014/main" id="{973342FE-7D0C-1A48-A825-C1BA1DF3E573}"/>
                </a:ext>
              </a:extLst>
            </p:cNvPr>
            <p:cNvSpPr/>
            <p:nvPr/>
          </p:nvSpPr>
          <p:spPr>
            <a:xfrm>
              <a:off x="6101048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11" name="Полилиния 310">
              <a:extLst>
                <a:ext uri="{FF2B5EF4-FFF2-40B4-BE49-F238E27FC236}">
                  <a16:creationId xmlns="" xmlns:a16="http://schemas.microsoft.com/office/drawing/2014/main" id="{B99DF13F-FF85-284A-97E9-AAF4F51DA041}"/>
                </a:ext>
              </a:extLst>
            </p:cNvPr>
            <p:cNvSpPr/>
            <p:nvPr/>
          </p:nvSpPr>
          <p:spPr>
            <a:xfrm>
              <a:off x="5971413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12" name="Полилиния 311">
              <a:extLst>
                <a:ext uri="{FF2B5EF4-FFF2-40B4-BE49-F238E27FC236}">
                  <a16:creationId xmlns="" xmlns:a16="http://schemas.microsoft.com/office/drawing/2014/main" id="{9104C12E-C18B-A648-A8E2-E2499859295A}"/>
                </a:ext>
              </a:extLst>
            </p:cNvPr>
            <p:cNvSpPr/>
            <p:nvPr/>
          </p:nvSpPr>
          <p:spPr>
            <a:xfrm>
              <a:off x="5841777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13" name="Полилиния 312">
              <a:extLst>
                <a:ext uri="{FF2B5EF4-FFF2-40B4-BE49-F238E27FC236}">
                  <a16:creationId xmlns="" xmlns:a16="http://schemas.microsoft.com/office/drawing/2014/main" id="{261C688D-8D6A-824F-9A99-1D32FD3F9B95}"/>
                </a:ext>
              </a:extLst>
            </p:cNvPr>
            <p:cNvSpPr/>
            <p:nvPr/>
          </p:nvSpPr>
          <p:spPr>
            <a:xfrm>
              <a:off x="5712142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14" name="Полилиния 313">
              <a:extLst>
                <a:ext uri="{FF2B5EF4-FFF2-40B4-BE49-F238E27FC236}">
                  <a16:creationId xmlns="" xmlns:a16="http://schemas.microsoft.com/office/drawing/2014/main" id="{6BC4AB1D-0F68-9B41-9BDB-1AD3F1B4D076}"/>
                </a:ext>
              </a:extLst>
            </p:cNvPr>
            <p:cNvSpPr/>
            <p:nvPr/>
          </p:nvSpPr>
          <p:spPr>
            <a:xfrm>
              <a:off x="5490114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15" name="Полилиния 314">
              <a:extLst>
                <a:ext uri="{FF2B5EF4-FFF2-40B4-BE49-F238E27FC236}">
                  <a16:creationId xmlns="" xmlns:a16="http://schemas.microsoft.com/office/drawing/2014/main" id="{2D0A8B4B-200C-0848-9F00-3533B38F8FC8}"/>
                </a:ext>
              </a:extLst>
            </p:cNvPr>
            <p:cNvSpPr/>
            <p:nvPr/>
          </p:nvSpPr>
          <p:spPr>
            <a:xfrm>
              <a:off x="5360384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16" name="Полилиния 315">
              <a:extLst>
                <a:ext uri="{FF2B5EF4-FFF2-40B4-BE49-F238E27FC236}">
                  <a16:creationId xmlns="" xmlns:a16="http://schemas.microsoft.com/office/drawing/2014/main" id="{E87B3195-E564-4F41-8704-5BBAB03A5AB6}"/>
                </a:ext>
              </a:extLst>
            </p:cNvPr>
            <p:cNvSpPr/>
            <p:nvPr/>
          </p:nvSpPr>
          <p:spPr>
            <a:xfrm>
              <a:off x="5230749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17" name="Полилиния 316">
              <a:extLst>
                <a:ext uri="{FF2B5EF4-FFF2-40B4-BE49-F238E27FC236}">
                  <a16:creationId xmlns="" xmlns:a16="http://schemas.microsoft.com/office/drawing/2014/main" id="{46522037-90CC-6443-9EED-F2E930E9E449}"/>
                </a:ext>
              </a:extLst>
            </p:cNvPr>
            <p:cNvSpPr/>
            <p:nvPr/>
          </p:nvSpPr>
          <p:spPr>
            <a:xfrm>
              <a:off x="5101113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18" name="Полилиния 317">
              <a:extLst>
                <a:ext uri="{FF2B5EF4-FFF2-40B4-BE49-F238E27FC236}">
                  <a16:creationId xmlns="" xmlns:a16="http://schemas.microsoft.com/office/drawing/2014/main" id="{735BED81-63A3-CC4F-BC08-FBA6D358FB98}"/>
                </a:ext>
              </a:extLst>
            </p:cNvPr>
            <p:cNvSpPr/>
            <p:nvPr/>
          </p:nvSpPr>
          <p:spPr>
            <a:xfrm>
              <a:off x="5490114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19" name="Полилиния 318">
              <a:extLst>
                <a:ext uri="{FF2B5EF4-FFF2-40B4-BE49-F238E27FC236}">
                  <a16:creationId xmlns="" xmlns:a16="http://schemas.microsoft.com/office/drawing/2014/main" id="{6F5F970A-46FB-4645-9C6E-0E1989ADD0C0}"/>
                </a:ext>
              </a:extLst>
            </p:cNvPr>
            <p:cNvSpPr/>
            <p:nvPr/>
          </p:nvSpPr>
          <p:spPr>
            <a:xfrm>
              <a:off x="5619750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20" name="Полилиния 319">
              <a:extLst>
                <a:ext uri="{FF2B5EF4-FFF2-40B4-BE49-F238E27FC236}">
                  <a16:creationId xmlns="" xmlns:a16="http://schemas.microsoft.com/office/drawing/2014/main" id="{B115831D-255E-ED4D-AEEF-69811B1A1FB2}"/>
                </a:ext>
              </a:extLst>
            </p:cNvPr>
            <p:cNvSpPr/>
            <p:nvPr/>
          </p:nvSpPr>
          <p:spPr>
            <a:xfrm>
              <a:off x="5360384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21" name="Полилиния 320">
              <a:extLst>
                <a:ext uri="{FF2B5EF4-FFF2-40B4-BE49-F238E27FC236}">
                  <a16:creationId xmlns="" xmlns:a16="http://schemas.microsoft.com/office/drawing/2014/main" id="{6BBB2626-B188-734B-B9B8-A410B705CE08}"/>
                </a:ext>
              </a:extLst>
            </p:cNvPr>
            <p:cNvSpPr/>
            <p:nvPr/>
          </p:nvSpPr>
          <p:spPr>
            <a:xfrm>
              <a:off x="5230749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22" name="Полилиния 321">
              <a:extLst>
                <a:ext uri="{FF2B5EF4-FFF2-40B4-BE49-F238E27FC236}">
                  <a16:creationId xmlns="" xmlns:a16="http://schemas.microsoft.com/office/drawing/2014/main" id="{E740E3D3-B5CD-2E43-B745-A5831B20DFED}"/>
                </a:ext>
              </a:extLst>
            </p:cNvPr>
            <p:cNvSpPr/>
            <p:nvPr/>
          </p:nvSpPr>
          <p:spPr>
            <a:xfrm>
              <a:off x="5101113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23" name="Полилиния 322">
              <a:extLst>
                <a:ext uri="{FF2B5EF4-FFF2-40B4-BE49-F238E27FC236}">
                  <a16:creationId xmlns="" xmlns:a16="http://schemas.microsoft.com/office/drawing/2014/main" id="{F13948A3-C18F-1A42-9C0B-2024E31D6CFB}"/>
                </a:ext>
              </a:extLst>
            </p:cNvPr>
            <p:cNvSpPr/>
            <p:nvPr/>
          </p:nvSpPr>
          <p:spPr>
            <a:xfrm>
              <a:off x="6230778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24" name="Полилиния 323">
              <a:extLst>
                <a:ext uri="{FF2B5EF4-FFF2-40B4-BE49-F238E27FC236}">
                  <a16:creationId xmlns="" xmlns:a16="http://schemas.microsoft.com/office/drawing/2014/main" id="{093C6D21-7DA5-D344-84FA-341E2C187F82}"/>
                </a:ext>
              </a:extLst>
            </p:cNvPr>
            <p:cNvSpPr/>
            <p:nvPr/>
          </p:nvSpPr>
          <p:spPr>
            <a:xfrm>
              <a:off x="6360414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25" name="Полилиния 324">
              <a:extLst>
                <a:ext uri="{FF2B5EF4-FFF2-40B4-BE49-F238E27FC236}">
                  <a16:creationId xmlns="" xmlns:a16="http://schemas.microsoft.com/office/drawing/2014/main" id="{197FF4E4-091D-DC4D-9D89-6C05B18B27B6}"/>
                </a:ext>
              </a:extLst>
            </p:cNvPr>
            <p:cNvSpPr/>
            <p:nvPr/>
          </p:nvSpPr>
          <p:spPr>
            <a:xfrm>
              <a:off x="6101048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26" name="Полилиния 325">
              <a:extLst>
                <a:ext uri="{FF2B5EF4-FFF2-40B4-BE49-F238E27FC236}">
                  <a16:creationId xmlns="" xmlns:a16="http://schemas.microsoft.com/office/drawing/2014/main" id="{5914988D-CD68-2B44-B3BF-383B9B4C1894}"/>
                </a:ext>
              </a:extLst>
            </p:cNvPr>
            <p:cNvSpPr/>
            <p:nvPr/>
          </p:nvSpPr>
          <p:spPr>
            <a:xfrm>
              <a:off x="5971413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27" name="Полилиния 326">
              <a:extLst>
                <a:ext uri="{FF2B5EF4-FFF2-40B4-BE49-F238E27FC236}">
                  <a16:creationId xmlns="" xmlns:a16="http://schemas.microsoft.com/office/drawing/2014/main" id="{DAE40CDC-C6A6-2D41-9ADE-2F60422B7C39}"/>
                </a:ext>
              </a:extLst>
            </p:cNvPr>
            <p:cNvSpPr/>
            <p:nvPr/>
          </p:nvSpPr>
          <p:spPr>
            <a:xfrm>
              <a:off x="5841777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28" name="Рисунок 371">
            <a:extLst>
              <a:ext uri="{FF2B5EF4-FFF2-40B4-BE49-F238E27FC236}">
                <a16:creationId xmlns="" xmlns:a16="http://schemas.microsoft.com/office/drawing/2014/main" id="{B596A69A-8CDC-DC4B-8098-F5D7F6B646AA}"/>
              </a:ext>
            </a:extLst>
          </p:cNvPr>
          <p:cNvGrpSpPr/>
          <p:nvPr/>
        </p:nvGrpSpPr>
        <p:grpSpPr>
          <a:xfrm>
            <a:off x="4541145" y="5943906"/>
            <a:ext cx="960184" cy="355785"/>
            <a:chOff x="4337304" y="2777299"/>
            <a:chExt cx="3517582" cy="1303401"/>
          </a:xfrm>
        </p:grpSpPr>
        <p:sp>
          <p:nvSpPr>
            <p:cNvPr id="329" name="Полилиния 328">
              <a:extLst>
                <a:ext uri="{FF2B5EF4-FFF2-40B4-BE49-F238E27FC236}">
                  <a16:creationId xmlns="" xmlns:a16="http://schemas.microsoft.com/office/drawing/2014/main" id="{2CAA0766-C369-7E41-9F45-B135C90FD70C}"/>
                </a:ext>
              </a:extLst>
            </p:cNvPr>
            <p:cNvSpPr/>
            <p:nvPr/>
          </p:nvSpPr>
          <p:spPr>
            <a:xfrm>
              <a:off x="4604289" y="2858262"/>
              <a:ext cx="429863" cy="780192"/>
            </a:xfrm>
            <a:custGeom>
              <a:avLst/>
              <a:gdLst>
                <a:gd name="connsiteX0" fmla="*/ 0 w 429863"/>
                <a:gd name="connsiteY0" fmla="*/ 0 h 780192"/>
                <a:gd name="connsiteX1" fmla="*/ 43244 w 429863"/>
                <a:gd name="connsiteY1" fmla="*/ 139446 h 780192"/>
                <a:gd name="connsiteX2" fmla="*/ 43244 w 429863"/>
                <a:gd name="connsiteY2" fmla="*/ 780193 h 780192"/>
                <a:gd name="connsiteX3" fmla="*/ 386715 w 429863"/>
                <a:gd name="connsiteY3" fmla="*/ 780193 h 780192"/>
                <a:gd name="connsiteX4" fmla="*/ 386715 w 429863"/>
                <a:gd name="connsiteY4" fmla="*/ 459772 h 780192"/>
                <a:gd name="connsiteX5" fmla="*/ 386715 w 429863"/>
                <a:gd name="connsiteY5" fmla="*/ 139446 h 780192"/>
                <a:gd name="connsiteX6" fmla="*/ 429863 w 429863"/>
                <a:gd name="connsiteY6" fmla="*/ 0 h 780192"/>
                <a:gd name="connsiteX7" fmla="*/ 372713 w 429863"/>
                <a:gd name="connsiteY7" fmla="*/ 0 h 780192"/>
                <a:gd name="connsiteX8" fmla="*/ 253746 w 429863"/>
                <a:gd name="connsiteY8" fmla="*/ 0 h 780192"/>
                <a:gd name="connsiteX9" fmla="*/ 176213 w 429863"/>
                <a:gd name="connsiteY9" fmla="*/ 0 h 780192"/>
                <a:gd name="connsiteX10" fmla="*/ 57150 w 429863"/>
                <a:gd name="connsiteY10" fmla="*/ 0 h 780192"/>
                <a:gd name="connsiteX11" fmla="*/ 0 w 429863"/>
                <a:gd name="connsiteY11" fmla="*/ 0 h 78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9863" h="780192">
                  <a:moveTo>
                    <a:pt x="0" y="0"/>
                  </a:moveTo>
                  <a:lnTo>
                    <a:pt x="43244" y="139446"/>
                  </a:lnTo>
                  <a:lnTo>
                    <a:pt x="43244" y="780193"/>
                  </a:lnTo>
                  <a:lnTo>
                    <a:pt x="386715" y="780193"/>
                  </a:lnTo>
                  <a:lnTo>
                    <a:pt x="386715" y="459772"/>
                  </a:lnTo>
                  <a:lnTo>
                    <a:pt x="386715" y="139446"/>
                  </a:lnTo>
                  <a:lnTo>
                    <a:pt x="429863" y="0"/>
                  </a:lnTo>
                  <a:lnTo>
                    <a:pt x="372713" y="0"/>
                  </a:lnTo>
                  <a:lnTo>
                    <a:pt x="253746" y="0"/>
                  </a:lnTo>
                  <a:lnTo>
                    <a:pt x="176213" y="0"/>
                  </a:lnTo>
                  <a:lnTo>
                    <a:pt x="57150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30" name="Полилиния 329">
              <a:extLst>
                <a:ext uri="{FF2B5EF4-FFF2-40B4-BE49-F238E27FC236}">
                  <a16:creationId xmlns="" xmlns:a16="http://schemas.microsoft.com/office/drawing/2014/main" id="{91FE3E8B-4F3E-E145-925A-2DA209CFE634}"/>
                </a:ext>
              </a:extLst>
            </p:cNvPr>
            <p:cNvSpPr/>
            <p:nvPr/>
          </p:nvSpPr>
          <p:spPr>
            <a:xfrm>
              <a:off x="4661439" y="2777299"/>
              <a:ext cx="119062" cy="80962"/>
            </a:xfrm>
            <a:custGeom>
              <a:avLst/>
              <a:gdLst>
                <a:gd name="connsiteX0" fmla="*/ 0 w 119062"/>
                <a:gd name="connsiteY0" fmla="*/ 18193 h 80962"/>
                <a:gd name="connsiteX1" fmla="*/ 0 w 119062"/>
                <a:gd name="connsiteY1" fmla="*/ 80963 h 80962"/>
                <a:gd name="connsiteX2" fmla="*/ 119063 w 119062"/>
                <a:gd name="connsiteY2" fmla="*/ 80963 h 80962"/>
                <a:gd name="connsiteX3" fmla="*/ 119063 w 119062"/>
                <a:gd name="connsiteY3" fmla="*/ 18193 h 80962"/>
                <a:gd name="connsiteX4" fmla="*/ 100870 w 119062"/>
                <a:gd name="connsiteY4" fmla="*/ 0 h 80962"/>
                <a:gd name="connsiteX5" fmla="*/ 18193 w 119062"/>
                <a:gd name="connsiteY5" fmla="*/ 0 h 80962"/>
                <a:gd name="connsiteX6" fmla="*/ 0 w 119062"/>
                <a:gd name="connsiteY6" fmla="*/ 1819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062" h="80962">
                  <a:moveTo>
                    <a:pt x="0" y="18193"/>
                  </a:moveTo>
                  <a:lnTo>
                    <a:pt x="0" y="80963"/>
                  </a:lnTo>
                  <a:lnTo>
                    <a:pt x="119063" y="80963"/>
                  </a:lnTo>
                  <a:lnTo>
                    <a:pt x="119063" y="18193"/>
                  </a:lnTo>
                  <a:cubicBezTo>
                    <a:pt x="119015" y="8163"/>
                    <a:pt x="110900" y="48"/>
                    <a:pt x="100870" y="0"/>
                  </a:cubicBezTo>
                  <a:lnTo>
                    <a:pt x="18193" y="0"/>
                  </a:lnTo>
                  <a:cubicBezTo>
                    <a:pt x="8163" y="48"/>
                    <a:pt x="52" y="8163"/>
                    <a:pt x="0" y="18193"/>
                  </a:cubicBez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31" name="Полилиния 330">
              <a:extLst>
                <a:ext uri="{FF2B5EF4-FFF2-40B4-BE49-F238E27FC236}">
                  <a16:creationId xmlns="" xmlns:a16="http://schemas.microsoft.com/office/drawing/2014/main" id="{8570DB5B-C65D-754D-AD0D-2BF9A304A6E2}"/>
                </a:ext>
              </a:extLst>
            </p:cNvPr>
            <p:cNvSpPr/>
            <p:nvPr/>
          </p:nvSpPr>
          <p:spPr>
            <a:xfrm>
              <a:off x="4857750" y="2777299"/>
              <a:ext cx="118967" cy="80962"/>
            </a:xfrm>
            <a:custGeom>
              <a:avLst/>
              <a:gdLst>
                <a:gd name="connsiteX0" fmla="*/ 0 w 118967"/>
                <a:gd name="connsiteY0" fmla="*/ 18193 h 80962"/>
                <a:gd name="connsiteX1" fmla="*/ 0 w 118967"/>
                <a:gd name="connsiteY1" fmla="*/ 80963 h 80962"/>
                <a:gd name="connsiteX2" fmla="*/ 118967 w 118967"/>
                <a:gd name="connsiteY2" fmla="*/ 80963 h 80962"/>
                <a:gd name="connsiteX3" fmla="*/ 118967 w 118967"/>
                <a:gd name="connsiteY3" fmla="*/ 18193 h 80962"/>
                <a:gd name="connsiteX4" fmla="*/ 100775 w 118967"/>
                <a:gd name="connsiteY4" fmla="*/ 0 h 80962"/>
                <a:gd name="connsiteX5" fmla="*/ 18098 w 118967"/>
                <a:gd name="connsiteY5" fmla="*/ 0 h 80962"/>
                <a:gd name="connsiteX6" fmla="*/ 0 w 118967"/>
                <a:gd name="connsiteY6" fmla="*/ 1819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967" h="80962">
                  <a:moveTo>
                    <a:pt x="0" y="18193"/>
                  </a:moveTo>
                  <a:lnTo>
                    <a:pt x="0" y="80963"/>
                  </a:lnTo>
                  <a:lnTo>
                    <a:pt x="118967" y="80963"/>
                  </a:lnTo>
                  <a:lnTo>
                    <a:pt x="118967" y="18193"/>
                  </a:lnTo>
                  <a:cubicBezTo>
                    <a:pt x="118967" y="8144"/>
                    <a:pt x="110823" y="0"/>
                    <a:pt x="100775" y="0"/>
                  </a:cubicBezTo>
                  <a:lnTo>
                    <a:pt x="18098" y="0"/>
                  </a:lnTo>
                  <a:cubicBezTo>
                    <a:pt x="8087" y="57"/>
                    <a:pt x="0" y="8182"/>
                    <a:pt x="0" y="18193"/>
                  </a:cubicBez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32" name="Полилиния 331">
              <a:extLst>
                <a:ext uri="{FF2B5EF4-FFF2-40B4-BE49-F238E27FC236}">
                  <a16:creationId xmlns="" xmlns:a16="http://schemas.microsoft.com/office/drawing/2014/main" id="{66FA9B8B-F455-1E48-A1B2-997C9558A50B}"/>
                </a:ext>
              </a:extLst>
            </p:cNvPr>
            <p:cNvSpPr/>
            <p:nvPr/>
          </p:nvSpPr>
          <p:spPr>
            <a:xfrm>
              <a:off x="4991004" y="2997708"/>
              <a:ext cx="607504" cy="320325"/>
            </a:xfrm>
            <a:custGeom>
              <a:avLst/>
              <a:gdLst>
                <a:gd name="connsiteX0" fmla="*/ 0 w 607504"/>
                <a:gd name="connsiteY0" fmla="*/ 0 h 320325"/>
                <a:gd name="connsiteX1" fmla="*/ 607505 w 607504"/>
                <a:gd name="connsiteY1" fmla="*/ 0 h 320325"/>
                <a:gd name="connsiteX2" fmla="*/ 607505 w 607504"/>
                <a:gd name="connsiteY2" fmla="*/ 320326 h 320325"/>
                <a:gd name="connsiteX3" fmla="*/ 0 w 607504"/>
                <a:gd name="connsiteY3" fmla="*/ 320326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7504" h="320325">
                  <a:moveTo>
                    <a:pt x="0" y="0"/>
                  </a:moveTo>
                  <a:lnTo>
                    <a:pt x="607505" y="0"/>
                  </a:lnTo>
                  <a:lnTo>
                    <a:pt x="607505" y="320326"/>
                  </a:lnTo>
                  <a:lnTo>
                    <a:pt x="0" y="320326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33" name="Полилиния 332">
              <a:extLst>
                <a:ext uri="{FF2B5EF4-FFF2-40B4-BE49-F238E27FC236}">
                  <a16:creationId xmlns="" xmlns:a16="http://schemas.microsoft.com/office/drawing/2014/main" id="{426B9D0E-20A4-3441-A3F2-D9DDBD3F55F3}"/>
                </a:ext>
              </a:extLst>
            </p:cNvPr>
            <p:cNvSpPr/>
            <p:nvPr/>
          </p:nvSpPr>
          <p:spPr>
            <a:xfrm>
              <a:off x="4991004" y="3318033"/>
              <a:ext cx="743616" cy="320420"/>
            </a:xfrm>
            <a:custGeom>
              <a:avLst/>
              <a:gdLst>
                <a:gd name="connsiteX0" fmla="*/ 0 w 743616"/>
                <a:gd name="connsiteY0" fmla="*/ 320421 h 320420"/>
                <a:gd name="connsiteX1" fmla="*/ 743617 w 743616"/>
                <a:gd name="connsiteY1" fmla="*/ 320421 h 320420"/>
                <a:gd name="connsiteX2" fmla="*/ 743617 w 743616"/>
                <a:gd name="connsiteY2" fmla="*/ 0 h 320420"/>
                <a:gd name="connsiteX3" fmla="*/ 607505 w 743616"/>
                <a:gd name="connsiteY3" fmla="*/ 0 h 320420"/>
                <a:gd name="connsiteX4" fmla="*/ 0 w 743616"/>
                <a:gd name="connsiteY4" fmla="*/ 0 h 320420"/>
                <a:gd name="connsiteX5" fmla="*/ 0 w 743616"/>
                <a:gd name="connsiteY5" fmla="*/ 320421 h 32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3616" h="320420">
                  <a:moveTo>
                    <a:pt x="0" y="320421"/>
                  </a:moveTo>
                  <a:lnTo>
                    <a:pt x="743617" y="320421"/>
                  </a:lnTo>
                  <a:lnTo>
                    <a:pt x="743617" y="0"/>
                  </a:lnTo>
                  <a:lnTo>
                    <a:pt x="607505" y="0"/>
                  </a:lnTo>
                  <a:lnTo>
                    <a:pt x="0" y="0"/>
                  </a:lnTo>
                  <a:lnTo>
                    <a:pt x="0" y="320421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34" name="Полилиния 333">
              <a:extLst>
                <a:ext uri="{FF2B5EF4-FFF2-40B4-BE49-F238E27FC236}">
                  <a16:creationId xmlns="" xmlns:a16="http://schemas.microsoft.com/office/drawing/2014/main" id="{957CB5CF-6AE3-4349-9A86-3E53DD882EF5}"/>
                </a:ext>
              </a:extLst>
            </p:cNvPr>
            <p:cNvSpPr/>
            <p:nvPr/>
          </p:nvSpPr>
          <p:spPr>
            <a:xfrm>
              <a:off x="5598509" y="2997708"/>
              <a:ext cx="607504" cy="320325"/>
            </a:xfrm>
            <a:custGeom>
              <a:avLst/>
              <a:gdLst>
                <a:gd name="connsiteX0" fmla="*/ 0 w 607504"/>
                <a:gd name="connsiteY0" fmla="*/ 0 h 320325"/>
                <a:gd name="connsiteX1" fmla="*/ 0 w 607504"/>
                <a:gd name="connsiteY1" fmla="*/ 320326 h 320325"/>
                <a:gd name="connsiteX2" fmla="*/ 136112 w 607504"/>
                <a:gd name="connsiteY2" fmla="*/ 320326 h 320325"/>
                <a:gd name="connsiteX3" fmla="*/ 607504 w 607504"/>
                <a:gd name="connsiteY3" fmla="*/ 320326 h 320325"/>
                <a:gd name="connsiteX4" fmla="*/ 607504 w 607504"/>
                <a:gd name="connsiteY4" fmla="*/ 0 h 320325"/>
                <a:gd name="connsiteX5" fmla="*/ 0 w 607504"/>
                <a:gd name="connsiteY5" fmla="*/ 0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504" h="320325">
                  <a:moveTo>
                    <a:pt x="0" y="0"/>
                  </a:moveTo>
                  <a:lnTo>
                    <a:pt x="0" y="320326"/>
                  </a:lnTo>
                  <a:lnTo>
                    <a:pt x="136112" y="320326"/>
                  </a:lnTo>
                  <a:lnTo>
                    <a:pt x="607504" y="320326"/>
                  </a:lnTo>
                  <a:lnTo>
                    <a:pt x="607504" y="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35" name="Полилиния 334">
              <a:extLst>
                <a:ext uri="{FF2B5EF4-FFF2-40B4-BE49-F238E27FC236}">
                  <a16:creationId xmlns="" xmlns:a16="http://schemas.microsoft.com/office/drawing/2014/main" id="{12A31B4C-2570-C24F-B0E9-AA207738FBB7}"/>
                </a:ext>
              </a:extLst>
            </p:cNvPr>
            <p:cNvSpPr/>
            <p:nvPr/>
          </p:nvSpPr>
          <p:spPr>
            <a:xfrm>
              <a:off x="5734621" y="3318033"/>
              <a:ext cx="743616" cy="320516"/>
            </a:xfrm>
            <a:custGeom>
              <a:avLst/>
              <a:gdLst>
                <a:gd name="connsiteX0" fmla="*/ 743617 w 743616"/>
                <a:gd name="connsiteY0" fmla="*/ 283845 h 320516"/>
                <a:gd name="connsiteX1" fmla="*/ 743617 w 743616"/>
                <a:gd name="connsiteY1" fmla="*/ 0 h 320516"/>
                <a:gd name="connsiteX2" fmla="*/ 0 w 743616"/>
                <a:gd name="connsiteY2" fmla="*/ 0 h 320516"/>
                <a:gd name="connsiteX3" fmla="*/ 0 w 743616"/>
                <a:gd name="connsiteY3" fmla="*/ 320516 h 320516"/>
                <a:gd name="connsiteX4" fmla="*/ 490347 w 743616"/>
                <a:gd name="connsiteY4" fmla="*/ 320516 h 320516"/>
                <a:gd name="connsiteX5" fmla="*/ 743617 w 743616"/>
                <a:gd name="connsiteY5" fmla="*/ 283845 h 32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3616" h="320516">
                  <a:moveTo>
                    <a:pt x="743617" y="283845"/>
                  </a:moveTo>
                  <a:lnTo>
                    <a:pt x="743617" y="0"/>
                  </a:lnTo>
                  <a:lnTo>
                    <a:pt x="0" y="0"/>
                  </a:lnTo>
                  <a:lnTo>
                    <a:pt x="0" y="320516"/>
                  </a:lnTo>
                  <a:lnTo>
                    <a:pt x="490347" y="320516"/>
                  </a:lnTo>
                  <a:cubicBezTo>
                    <a:pt x="576091" y="320507"/>
                    <a:pt x="661388" y="308162"/>
                    <a:pt x="743617" y="283845"/>
                  </a:cubicBez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36" name="Полилиния 335">
              <a:extLst>
                <a:ext uri="{FF2B5EF4-FFF2-40B4-BE49-F238E27FC236}">
                  <a16:creationId xmlns="" xmlns:a16="http://schemas.microsoft.com/office/drawing/2014/main" id="{D9905EB6-E95D-124C-8F76-220125E1CAD9}"/>
                </a:ext>
              </a:extLst>
            </p:cNvPr>
            <p:cNvSpPr/>
            <p:nvPr/>
          </p:nvSpPr>
          <p:spPr>
            <a:xfrm>
              <a:off x="4458938" y="3853529"/>
              <a:ext cx="3147536" cy="227171"/>
            </a:xfrm>
            <a:custGeom>
              <a:avLst/>
              <a:gdLst>
                <a:gd name="connsiteX0" fmla="*/ 0 w 3147536"/>
                <a:gd name="connsiteY0" fmla="*/ 0 h 227171"/>
                <a:gd name="connsiteX1" fmla="*/ 128397 w 3147536"/>
                <a:gd name="connsiteY1" fmla="*/ 227171 h 227171"/>
                <a:gd name="connsiteX2" fmla="*/ 2925032 w 3147536"/>
                <a:gd name="connsiteY2" fmla="*/ 227171 h 227171"/>
                <a:gd name="connsiteX3" fmla="*/ 3077432 w 3147536"/>
                <a:gd name="connsiteY3" fmla="*/ 134779 h 227171"/>
                <a:gd name="connsiteX4" fmla="*/ 3147536 w 3147536"/>
                <a:gd name="connsiteY4" fmla="*/ 0 h 227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7536" h="227171">
                  <a:moveTo>
                    <a:pt x="0" y="0"/>
                  </a:moveTo>
                  <a:lnTo>
                    <a:pt x="128397" y="227171"/>
                  </a:lnTo>
                  <a:lnTo>
                    <a:pt x="2925032" y="227171"/>
                  </a:lnTo>
                  <a:cubicBezTo>
                    <a:pt x="2989107" y="227266"/>
                    <a:pt x="3047886" y="191633"/>
                    <a:pt x="3077432" y="134779"/>
                  </a:cubicBezTo>
                  <a:lnTo>
                    <a:pt x="3147536" y="0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37" name="Полилиния 336">
              <a:extLst>
                <a:ext uri="{FF2B5EF4-FFF2-40B4-BE49-F238E27FC236}">
                  <a16:creationId xmlns="" xmlns:a16="http://schemas.microsoft.com/office/drawing/2014/main" id="{99A858AD-8B8B-7B40-A9ED-12058F2E068B}"/>
                </a:ext>
              </a:extLst>
            </p:cNvPr>
            <p:cNvSpPr/>
            <p:nvPr/>
          </p:nvSpPr>
          <p:spPr>
            <a:xfrm>
              <a:off x="4337304" y="3376421"/>
              <a:ext cx="3517487" cy="477202"/>
            </a:xfrm>
            <a:custGeom>
              <a:avLst/>
              <a:gdLst>
                <a:gd name="connsiteX0" fmla="*/ 0 w 3517487"/>
                <a:gd name="connsiteY0" fmla="*/ 262128 h 477202"/>
                <a:gd name="connsiteX1" fmla="*/ 121539 w 3517487"/>
                <a:gd name="connsiteY1" fmla="*/ 477202 h 477202"/>
                <a:gd name="connsiteX2" fmla="*/ 3269075 w 3517487"/>
                <a:gd name="connsiteY2" fmla="*/ 477202 h 477202"/>
                <a:gd name="connsiteX3" fmla="*/ 3517487 w 3517487"/>
                <a:gd name="connsiteY3" fmla="*/ 0 h 477202"/>
                <a:gd name="connsiteX4" fmla="*/ 2520696 w 3517487"/>
                <a:gd name="connsiteY4" fmla="*/ 0 h 477202"/>
                <a:gd name="connsiteX5" fmla="*/ 1887665 w 3517487"/>
                <a:gd name="connsiteY5" fmla="*/ 262128 h 477202"/>
                <a:gd name="connsiteX6" fmla="*/ 0 w 3517487"/>
                <a:gd name="connsiteY6" fmla="*/ 262128 h 477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17487" h="477202">
                  <a:moveTo>
                    <a:pt x="0" y="262128"/>
                  </a:moveTo>
                  <a:lnTo>
                    <a:pt x="121539" y="477202"/>
                  </a:lnTo>
                  <a:lnTo>
                    <a:pt x="3269075" y="477202"/>
                  </a:lnTo>
                  <a:lnTo>
                    <a:pt x="3517487" y="0"/>
                  </a:lnTo>
                  <a:lnTo>
                    <a:pt x="2520696" y="0"/>
                  </a:lnTo>
                  <a:cubicBezTo>
                    <a:pt x="2352790" y="167850"/>
                    <a:pt x="2125085" y="262138"/>
                    <a:pt x="1887665" y="262128"/>
                  </a:cubicBezTo>
                  <a:lnTo>
                    <a:pt x="0" y="262128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38" name="Полилиния 337">
              <a:extLst>
                <a:ext uri="{FF2B5EF4-FFF2-40B4-BE49-F238E27FC236}">
                  <a16:creationId xmlns="" xmlns:a16="http://schemas.microsoft.com/office/drawing/2014/main" id="{BD68F148-38CC-CF4B-ACAF-CCAC4659B8AE}"/>
                </a:ext>
              </a:extLst>
            </p:cNvPr>
            <p:cNvSpPr/>
            <p:nvPr/>
          </p:nvSpPr>
          <p:spPr>
            <a:xfrm>
              <a:off x="4337304" y="3638454"/>
              <a:ext cx="310229" cy="215074"/>
            </a:xfrm>
            <a:custGeom>
              <a:avLst/>
              <a:gdLst>
                <a:gd name="connsiteX0" fmla="*/ 310229 w 310229"/>
                <a:gd name="connsiteY0" fmla="*/ 0 h 215074"/>
                <a:gd name="connsiteX1" fmla="*/ 0 w 310229"/>
                <a:gd name="connsiteY1" fmla="*/ 0 h 215074"/>
                <a:gd name="connsiteX2" fmla="*/ 121539 w 310229"/>
                <a:gd name="connsiteY2" fmla="*/ 215075 h 21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229" h="215074">
                  <a:moveTo>
                    <a:pt x="310229" y="0"/>
                  </a:moveTo>
                  <a:lnTo>
                    <a:pt x="0" y="0"/>
                  </a:lnTo>
                  <a:lnTo>
                    <a:pt x="121539" y="215075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39" name="Полилиния 338">
              <a:extLst>
                <a:ext uri="{FF2B5EF4-FFF2-40B4-BE49-F238E27FC236}">
                  <a16:creationId xmlns="" xmlns:a16="http://schemas.microsoft.com/office/drawing/2014/main" id="{1AC8817C-A0AA-9544-8A36-7EF97A87A662}"/>
                </a:ext>
              </a:extLst>
            </p:cNvPr>
            <p:cNvSpPr/>
            <p:nvPr/>
          </p:nvSpPr>
          <p:spPr>
            <a:xfrm>
              <a:off x="4458938" y="3376326"/>
              <a:ext cx="3395948" cy="704374"/>
            </a:xfrm>
            <a:custGeom>
              <a:avLst/>
              <a:gdLst>
                <a:gd name="connsiteX0" fmla="*/ 0 w 3395948"/>
                <a:gd name="connsiteY0" fmla="*/ 477203 h 704374"/>
                <a:gd name="connsiteX1" fmla="*/ 128397 w 3395948"/>
                <a:gd name="connsiteY1" fmla="*/ 704374 h 704374"/>
                <a:gd name="connsiteX2" fmla="*/ 2925032 w 3395948"/>
                <a:gd name="connsiteY2" fmla="*/ 704374 h 704374"/>
                <a:gd name="connsiteX3" fmla="*/ 3077432 w 3395948"/>
                <a:gd name="connsiteY3" fmla="*/ 611981 h 704374"/>
                <a:gd name="connsiteX4" fmla="*/ 3147536 w 3395948"/>
                <a:gd name="connsiteY4" fmla="*/ 477203 h 704374"/>
                <a:gd name="connsiteX5" fmla="*/ 3395948 w 3395948"/>
                <a:gd name="connsiteY5" fmla="*/ 0 h 704374"/>
                <a:gd name="connsiteX6" fmla="*/ 2399062 w 3395948"/>
                <a:gd name="connsiteY6" fmla="*/ 0 h 704374"/>
                <a:gd name="connsiteX7" fmla="*/ 1766030 w 3395948"/>
                <a:gd name="connsiteY7" fmla="*/ 262223 h 704374"/>
                <a:gd name="connsiteX8" fmla="*/ 532162 w 3395948"/>
                <a:gd name="connsiteY8" fmla="*/ 262223 h 704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5948" h="704374">
                  <a:moveTo>
                    <a:pt x="0" y="477203"/>
                  </a:moveTo>
                  <a:lnTo>
                    <a:pt x="128397" y="704374"/>
                  </a:lnTo>
                  <a:lnTo>
                    <a:pt x="2925032" y="704374"/>
                  </a:lnTo>
                  <a:cubicBezTo>
                    <a:pt x="2989107" y="704469"/>
                    <a:pt x="3047886" y="668836"/>
                    <a:pt x="3077432" y="611981"/>
                  </a:cubicBezTo>
                  <a:lnTo>
                    <a:pt x="3147536" y="477203"/>
                  </a:lnTo>
                  <a:lnTo>
                    <a:pt x="3395948" y="0"/>
                  </a:lnTo>
                  <a:lnTo>
                    <a:pt x="2399062" y="0"/>
                  </a:lnTo>
                  <a:cubicBezTo>
                    <a:pt x="2231165" y="167888"/>
                    <a:pt x="2003460" y="262204"/>
                    <a:pt x="1766030" y="262223"/>
                  </a:cubicBezTo>
                  <a:lnTo>
                    <a:pt x="532162" y="262223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40" name="Полилиния 339">
              <a:extLst>
                <a:ext uri="{FF2B5EF4-FFF2-40B4-BE49-F238E27FC236}">
                  <a16:creationId xmlns="" xmlns:a16="http://schemas.microsoft.com/office/drawing/2014/main" id="{9558C4BC-E7D6-9F40-B95B-F6995AC52C74}"/>
                </a:ext>
              </a:extLst>
            </p:cNvPr>
            <p:cNvSpPr/>
            <p:nvPr/>
          </p:nvSpPr>
          <p:spPr>
            <a:xfrm>
              <a:off x="4991004" y="3318033"/>
              <a:ext cx="1487233" cy="283844"/>
            </a:xfrm>
            <a:custGeom>
              <a:avLst/>
              <a:gdLst>
                <a:gd name="connsiteX0" fmla="*/ 0 w 1487233"/>
                <a:gd name="connsiteY0" fmla="*/ 0 h 283844"/>
                <a:gd name="connsiteX1" fmla="*/ 607505 w 1487233"/>
                <a:gd name="connsiteY1" fmla="*/ 0 h 283844"/>
                <a:gd name="connsiteX2" fmla="*/ 743617 w 1487233"/>
                <a:gd name="connsiteY2" fmla="*/ 0 h 283844"/>
                <a:gd name="connsiteX3" fmla="*/ 1215009 w 1487233"/>
                <a:gd name="connsiteY3" fmla="*/ 0 h 283844"/>
                <a:gd name="connsiteX4" fmla="*/ 1487234 w 1487233"/>
                <a:gd name="connsiteY4" fmla="*/ 0 h 283844"/>
                <a:gd name="connsiteX5" fmla="*/ 1487234 w 1487233"/>
                <a:gd name="connsiteY5" fmla="*/ 283845 h 28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7233" h="283844">
                  <a:moveTo>
                    <a:pt x="0" y="0"/>
                  </a:moveTo>
                  <a:lnTo>
                    <a:pt x="607505" y="0"/>
                  </a:lnTo>
                  <a:lnTo>
                    <a:pt x="743617" y="0"/>
                  </a:lnTo>
                  <a:lnTo>
                    <a:pt x="1215009" y="0"/>
                  </a:lnTo>
                  <a:lnTo>
                    <a:pt x="1487234" y="0"/>
                  </a:lnTo>
                  <a:lnTo>
                    <a:pt x="1487234" y="283845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41" name="Полилиния 340">
              <a:extLst>
                <a:ext uri="{FF2B5EF4-FFF2-40B4-BE49-F238E27FC236}">
                  <a16:creationId xmlns="" xmlns:a16="http://schemas.microsoft.com/office/drawing/2014/main" id="{DE7C1646-EF46-1344-974D-0299C8552123}"/>
                </a:ext>
              </a:extLst>
            </p:cNvPr>
            <p:cNvSpPr/>
            <p:nvPr/>
          </p:nvSpPr>
          <p:spPr>
            <a:xfrm>
              <a:off x="4991004" y="2997708"/>
              <a:ext cx="1215008" cy="320325"/>
            </a:xfrm>
            <a:custGeom>
              <a:avLst/>
              <a:gdLst>
                <a:gd name="connsiteX0" fmla="*/ 0 w 1215008"/>
                <a:gd name="connsiteY0" fmla="*/ 0 h 320325"/>
                <a:gd name="connsiteX1" fmla="*/ 607505 w 1215008"/>
                <a:gd name="connsiteY1" fmla="*/ 0 h 320325"/>
                <a:gd name="connsiteX2" fmla="*/ 1215009 w 1215008"/>
                <a:gd name="connsiteY2" fmla="*/ 0 h 320325"/>
                <a:gd name="connsiteX3" fmla="*/ 1215009 w 1215008"/>
                <a:gd name="connsiteY3" fmla="*/ 320326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5008" h="320325">
                  <a:moveTo>
                    <a:pt x="0" y="0"/>
                  </a:moveTo>
                  <a:lnTo>
                    <a:pt x="607505" y="0"/>
                  </a:lnTo>
                  <a:lnTo>
                    <a:pt x="1215009" y="0"/>
                  </a:lnTo>
                  <a:lnTo>
                    <a:pt x="1215009" y="320326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42" name="Полилиния 341">
              <a:extLst>
                <a:ext uri="{FF2B5EF4-FFF2-40B4-BE49-F238E27FC236}">
                  <a16:creationId xmlns="" xmlns:a16="http://schemas.microsoft.com/office/drawing/2014/main" id="{E6E8DD24-80F0-5742-A1F0-F57BADB062C1}"/>
                </a:ext>
              </a:extLst>
            </p:cNvPr>
            <p:cNvSpPr/>
            <p:nvPr/>
          </p:nvSpPr>
          <p:spPr>
            <a:xfrm>
              <a:off x="5734621" y="3318033"/>
              <a:ext cx="9525" cy="320421"/>
            </a:xfrm>
            <a:custGeom>
              <a:avLst/>
              <a:gdLst>
                <a:gd name="connsiteX0" fmla="*/ 0 w 9525"/>
                <a:gd name="connsiteY0" fmla="*/ 0 h 320421"/>
                <a:gd name="connsiteX1" fmla="*/ 0 w 9525"/>
                <a:gd name="connsiteY1" fmla="*/ 320421 h 320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20421">
                  <a:moveTo>
                    <a:pt x="0" y="0"/>
                  </a:moveTo>
                  <a:lnTo>
                    <a:pt x="0" y="320421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43" name="Полилиния 342">
              <a:extLst>
                <a:ext uri="{FF2B5EF4-FFF2-40B4-BE49-F238E27FC236}">
                  <a16:creationId xmlns="" xmlns:a16="http://schemas.microsoft.com/office/drawing/2014/main" id="{802CE180-1EB6-6042-A276-3E9811CD1250}"/>
                </a:ext>
              </a:extLst>
            </p:cNvPr>
            <p:cNvSpPr/>
            <p:nvPr/>
          </p:nvSpPr>
          <p:spPr>
            <a:xfrm>
              <a:off x="5598509" y="2997708"/>
              <a:ext cx="9525" cy="320325"/>
            </a:xfrm>
            <a:custGeom>
              <a:avLst/>
              <a:gdLst>
                <a:gd name="connsiteX0" fmla="*/ 0 w 9525"/>
                <a:gd name="connsiteY0" fmla="*/ 0 h 320325"/>
                <a:gd name="connsiteX1" fmla="*/ 0 w 9525"/>
                <a:gd name="connsiteY1" fmla="*/ 320326 h 32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20325">
                  <a:moveTo>
                    <a:pt x="0" y="0"/>
                  </a:moveTo>
                  <a:lnTo>
                    <a:pt x="0" y="320326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44" name="Полилиния 343">
              <a:extLst>
                <a:ext uri="{FF2B5EF4-FFF2-40B4-BE49-F238E27FC236}">
                  <a16:creationId xmlns="" xmlns:a16="http://schemas.microsoft.com/office/drawing/2014/main" id="{7ECFB06C-594B-EE41-9662-4CFF9A6911E4}"/>
                </a:ext>
              </a:extLst>
            </p:cNvPr>
            <p:cNvSpPr/>
            <p:nvPr/>
          </p:nvSpPr>
          <p:spPr>
            <a:xfrm>
              <a:off x="4780502" y="2858262"/>
              <a:ext cx="77533" cy="9525"/>
            </a:xfrm>
            <a:custGeom>
              <a:avLst/>
              <a:gdLst>
                <a:gd name="connsiteX0" fmla="*/ 0 w 77533"/>
                <a:gd name="connsiteY0" fmla="*/ 0 h 9525"/>
                <a:gd name="connsiteX1" fmla="*/ 77533 w 7753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7533" h="9525">
                  <a:moveTo>
                    <a:pt x="0" y="0"/>
                  </a:moveTo>
                  <a:lnTo>
                    <a:pt x="77533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45" name="Полилиния 344">
              <a:extLst>
                <a:ext uri="{FF2B5EF4-FFF2-40B4-BE49-F238E27FC236}">
                  <a16:creationId xmlns="" xmlns:a16="http://schemas.microsoft.com/office/drawing/2014/main" id="{35087D7D-ED2F-F943-B331-9E89AA4918CB}"/>
                </a:ext>
              </a:extLst>
            </p:cNvPr>
            <p:cNvSpPr/>
            <p:nvPr/>
          </p:nvSpPr>
          <p:spPr>
            <a:xfrm>
              <a:off x="4604289" y="2858262"/>
              <a:ext cx="429863" cy="780192"/>
            </a:xfrm>
            <a:custGeom>
              <a:avLst/>
              <a:gdLst>
                <a:gd name="connsiteX0" fmla="*/ 372713 w 429863"/>
                <a:gd name="connsiteY0" fmla="*/ 0 h 780192"/>
                <a:gd name="connsiteX1" fmla="*/ 429863 w 429863"/>
                <a:gd name="connsiteY1" fmla="*/ 0 h 780192"/>
                <a:gd name="connsiteX2" fmla="*/ 386715 w 429863"/>
                <a:gd name="connsiteY2" fmla="*/ 139446 h 780192"/>
                <a:gd name="connsiteX3" fmla="*/ 386715 w 429863"/>
                <a:gd name="connsiteY3" fmla="*/ 459772 h 780192"/>
                <a:gd name="connsiteX4" fmla="*/ 386715 w 429863"/>
                <a:gd name="connsiteY4" fmla="*/ 780193 h 780192"/>
                <a:gd name="connsiteX5" fmla="*/ 43244 w 429863"/>
                <a:gd name="connsiteY5" fmla="*/ 780193 h 780192"/>
                <a:gd name="connsiteX6" fmla="*/ 43244 w 429863"/>
                <a:gd name="connsiteY6" fmla="*/ 139446 h 780192"/>
                <a:gd name="connsiteX7" fmla="*/ 0 w 429863"/>
                <a:gd name="connsiteY7" fmla="*/ 0 h 780192"/>
                <a:gd name="connsiteX8" fmla="*/ 57150 w 429863"/>
                <a:gd name="connsiteY8" fmla="*/ 0 h 780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9863" h="780192">
                  <a:moveTo>
                    <a:pt x="372713" y="0"/>
                  </a:moveTo>
                  <a:lnTo>
                    <a:pt x="429863" y="0"/>
                  </a:lnTo>
                  <a:lnTo>
                    <a:pt x="386715" y="139446"/>
                  </a:lnTo>
                  <a:lnTo>
                    <a:pt x="386715" y="459772"/>
                  </a:lnTo>
                  <a:lnTo>
                    <a:pt x="386715" y="780193"/>
                  </a:lnTo>
                  <a:lnTo>
                    <a:pt x="43244" y="780193"/>
                  </a:lnTo>
                  <a:lnTo>
                    <a:pt x="43244" y="139446"/>
                  </a:lnTo>
                  <a:lnTo>
                    <a:pt x="0" y="0"/>
                  </a:lnTo>
                  <a:lnTo>
                    <a:pt x="57150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46" name="Полилиния 345">
              <a:extLst>
                <a:ext uri="{FF2B5EF4-FFF2-40B4-BE49-F238E27FC236}">
                  <a16:creationId xmlns="" xmlns:a16="http://schemas.microsoft.com/office/drawing/2014/main" id="{6C5C9CD2-4455-E545-BCB5-E3298A4CB6FB}"/>
                </a:ext>
              </a:extLst>
            </p:cNvPr>
            <p:cNvSpPr/>
            <p:nvPr/>
          </p:nvSpPr>
          <p:spPr>
            <a:xfrm>
              <a:off x="4857750" y="2777299"/>
              <a:ext cx="118967" cy="80962"/>
            </a:xfrm>
            <a:custGeom>
              <a:avLst/>
              <a:gdLst>
                <a:gd name="connsiteX0" fmla="*/ 0 w 118967"/>
                <a:gd name="connsiteY0" fmla="*/ 80963 h 80962"/>
                <a:gd name="connsiteX1" fmla="*/ 0 w 118967"/>
                <a:gd name="connsiteY1" fmla="*/ 18193 h 80962"/>
                <a:gd name="connsiteX2" fmla="*/ 18098 w 118967"/>
                <a:gd name="connsiteY2" fmla="*/ 0 h 80962"/>
                <a:gd name="connsiteX3" fmla="*/ 100775 w 118967"/>
                <a:gd name="connsiteY3" fmla="*/ 0 h 80962"/>
                <a:gd name="connsiteX4" fmla="*/ 118967 w 118967"/>
                <a:gd name="connsiteY4" fmla="*/ 18193 h 80962"/>
                <a:gd name="connsiteX5" fmla="*/ 118967 w 118967"/>
                <a:gd name="connsiteY5" fmla="*/ 8096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967" h="80962">
                  <a:moveTo>
                    <a:pt x="0" y="80963"/>
                  </a:moveTo>
                  <a:lnTo>
                    <a:pt x="0" y="18193"/>
                  </a:lnTo>
                  <a:cubicBezTo>
                    <a:pt x="0" y="8182"/>
                    <a:pt x="8087" y="57"/>
                    <a:pt x="18098" y="0"/>
                  </a:cubicBezTo>
                  <a:lnTo>
                    <a:pt x="100775" y="0"/>
                  </a:lnTo>
                  <a:cubicBezTo>
                    <a:pt x="110823" y="0"/>
                    <a:pt x="118967" y="8144"/>
                    <a:pt x="118967" y="18193"/>
                  </a:cubicBezTo>
                  <a:lnTo>
                    <a:pt x="118967" y="80963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47" name="Полилиния 346">
              <a:extLst>
                <a:ext uri="{FF2B5EF4-FFF2-40B4-BE49-F238E27FC236}">
                  <a16:creationId xmlns="" xmlns:a16="http://schemas.microsoft.com/office/drawing/2014/main" id="{A23383D1-4A01-6740-921D-50565D448F91}"/>
                </a:ext>
              </a:extLst>
            </p:cNvPr>
            <p:cNvSpPr/>
            <p:nvPr/>
          </p:nvSpPr>
          <p:spPr>
            <a:xfrm>
              <a:off x="4661439" y="2777299"/>
              <a:ext cx="119253" cy="80962"/>
            </a:xfrm>
            <a:custGeom>
              <a:avLst/>
              <a:gdLst>
                <a:gd name="connsiteX0" fmla="*/ 0 w 119253"/>
                <a:gd name="connsiteY0" fmla="*/ 80963 h 80962"/>
                <a:gd name="connsiteX1" fmla="*/ 0 w 119253"/>
                <a:gd name="connsiteY1" fmla="*/ 18193 h 80962"/>
                <a:gd name="connsiteX2" fmla="*/ 18193 w 119253"/>
                <a:gd name="connsiteY2" fmla="*/ 0 h 80962"/>
                <a:gd name="connsiteX3" fmla="*/ 101060 w 119253"/>
                <a:gd name="connsiteY3" fmla="*/ 0 h 80962"/>
                <a:gd name="connsiteX4" fmla="*/ 119253 w 119253"/>
                <a:gd name="connsiteY4" fmla="*/ 18193 h 80962"/>
                <a:gd name="connsiteX5" fmla="*/ 119253 w 119253"/>
                <a:gd name="connsiteY5" fmla="*/ 8096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9253" h="80962">
                  <a:moveTo>
                    <a:pt x="0" y="80963"/>
                  </a:moveTo>
                  <a:lnTo>
                    <a:pt x="0" y="18193"/>
                  </a:lnTo>
                  <a:cubicBezTo>
                    <a:pt x="52" y="8163"/>
                    <a:pt x="8163" y="48"/>
                    <a:pt x="18193" y="0"/>
                  </a:cubicBezTo>
                  <a:lnTo>
                    <a:pt x="101060" y="0"/>
                  </a:lnTo>
                  <a:cubicBezTo>
                    <a:pt x="111090" y="48"/>
                    <a:pt x="119205" y="8163"/>
                    <a:pt x="119253" y="18193"/>
                  </a:cubicBezTo>
                  <a:lnTo>
                    <a:pt x="119253" y="80963"/>
                  </a:lnTo>
                  <a:close/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48" name="Полилиния 347">
              <a:extLst>
                <a:ext uri="{FF2B5EF4-FFF2-40B4-BE49-F238E27FC236}">
                  <a16:creationId xmlns="" xmlns:a16="http://schemas.microsoft.com/office/drawing/2014/main" id="{98F7082E-4D2A-5C41-ABB8-9C0A5B17E403}"/>
                </a:ext>
              </a:extLst>
            </p:cNvPr>
            <p:cNvSpPr/>
            <p:nvPr/>
          </p:nvSpPr>
          <p:spPr>
            <a:xfrm>
              <a:off x="4458843" y="3853529"/>
              <a:ext cx="95" cy="9525"/>
            </a:xfrm>
            <a:custGeom>
              <a:avLst/>
              <a:gdLst>
                <a:gd name="connsiteX0" fmla="*/ 95 w 95"/>
                <a:gd name="connsiteY0" fmla="*/ 0 h 9525"/>
                <a:gd name="connsiteX1" fmla="*/ 0 w 95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" h="9525">
                  <a:moveTo>
                    <a:pt x="95" y="0"/>
                  </a:moveTo>
                  <a:lnTo>
                    <a:pt x="0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49" name="Полилиния 348">
              <a:extLst>
                <a:ext uri="{FF2B5EF4-FFF2-40B4-BE49-F238E27FC236}">
                  <a16:creationId xmlns="" xmlns:a16="http://schemas.microsoft.com/office/drawing/2014/main" id="{FF447000-45A6-C346-9903-583EFC5AB44C}"/>
                </a:ext>
              </a:extLst>
            </p:cNvPr>
            <p:cNvSpPr/>
            <p:nvPr/>
          </p:nvSpPr>
          <p:spPr>
            <a:xfrm>
              <a:off x="4458938" y="3853529"/>
              <a:ext cx="3147441" cy="9525"/>
            </a:xfrm>
            <a:custGeom>
              <a:avLst/>
              <a:gdLst>
                <a:gd name="connsiteX0" fmla="*/ 3147441 w 3147441"/>
                <a:gd name="connsiteY0" fmla="*/ 0 h 9525"/>
                <a:gd name="connsiteX1" fmla="*/ 0 w 314744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7441" h="9525">
                  <a:moveTo>
                    <a:pt x="3147441" y="0"/>
                  </a:moveTo>
                  <a:lnTo>
                    <a:pt x="0" y="0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50" name="Полилиния 349">
              <a:extLst>
                <a:ext uri="{FF2B5EF4-FFF2-40B4-BE49-F238E27FC236}">
                  <a16:creationId xmlns="" xmlns:a16="http://schemas.microsoft.com/office/drawing/2014/main" id="{973342FE-7D0C-1A48-A825-C1BA1DF3E573}"/>
                </a:ext>
              </a:extLst>
            </p:cNvPr>
            <p:cNvSpPr/>
            <p:nvPr/>
          </p:nvSpPr>
          <p:spPr>
            <a:xfrm>
              <a:off x="6101048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51" name="Полилиния 350">
              <a:extLst>
                <a:ext uri="{FF2B5EF4-FFF2-40B4-BE49-F238E27FC236}">
                  <a16:creationId xmlns="" xmlns:a16="http://schemas.microsoft.com/office/drawing/2014/main" id="{B99DF13F-FF85-284A-97E9-AAF4F51DA041}"/>
                </a:ext>
              </a:extLst>
            </p:cNvPr>
            <p:cNvSpPr/>
            <p:nvPr/>
          </p:nvSpPr>
          <p:spPr>
            <a:xfrm>
              <a:off x="5971413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52" name="Полилиния 351">
              <a:extLst>
                <a:ext uri="{FF2B5EF4-FFF2-40B4-BE49-F238E27FC236}">
                  <a16:creationId xmlns="" xmlns:a16="http://schemas.microsoft.com/office/drawing/2014/main" id="{9104C12E-C18B-A648-A8E2-E2499859295A}"/>
                </a:ext>
              </a:extLst>
            </p:cNvPr>
            <p:cNvSpPr/>
            <p:nvPr/>
          </p:nvSpPr>
          <p:spPr>
            <a:xfrm>
              <a:off x="5841777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53" name="Полилиния 352">
              <a:extLst>
                <a:ext uri="{FF2B5EF4-FFF2-40B4-BE49-F238E27FC236}">
                  <a16:creationId xmlns="" xmlns:a16="http://schemas.microsoft.com/office/drawing/2014/main" id="{261C688D-8D6A-824F-9A99-1D32FD3F9B95}"/>
                </a:ext>
              </a:extLst>
            </p:cNvPr>
            <p:cNvSpPr/>
            <p:nvPr/>
          </p:nvSpPr>
          <p:spPr>
            <a:xfrm>
              <a:off x="5712142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54" name="Полилиния 353">
              <a:extLst>
                <a:ext uri="{FF2B5EF4-FFF2-40B4-BE49-F238E27FC236}">
                  <a16:creationId xmlns="" xmlns:a16="http://schemas.microsoft.com/office/drawing/2014/main" id="{6BC4AB1D-0F68-9B41-9BDB-1AD3F1B4D076}"/>
                </a:ext>
              </a:extLst>
            </p:cNvPr>
            <p:cNvSpPr/>
            <p:nvPr/>
          </p:nvSpPr>
          <p:spPr>
            <a:xfrm>
              <a:off x="5490114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55" name="Полилиния 354">
              <a:extLst>
                <a:ext uri="{FF2B5EF4-FFF2-40B4-BE49-F238E27FC236}">
                  <a16:creationId xmlns="" xmlns:a16="http://schemas.microsoft.com/office/drawing/2014/main" id="{2D0A8B4B-200C-0848-9F00-3533B38F8FC8}"/>
                </a:ext>
              </a:extLst>
            </p:cNvPr>
            <p:cNvSpPr/>
            <p:nvPr/>
          </p:nvSpPr>
          <p:spPr>
            <a:xfrm>
              <a:off x="5360384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56" name="Полилиния 355">
              <a:extLst>
                <a:ext uri="{FF2B5EF4-FFF2-40B4-BE49-F238E27FC236}">
                  <a16:creationId xmlns="" xmlns:a16="http://schemas.microsoft.com/office/drawing/2014/main" id="{E87B3195-E564-4F41-8704-5BBAB03A5AB6}"/>
                </a:ext>
              </a:extLst>
            </p:cNvPr>
            <p:cNvSpPr/>
            <p:nvPr/>
          </p:nvSpPr>
          <p:spPr>
            <a:xfrm>
              <a:off x="5230749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57" name="Полилиния 356">
              <a:extLst>
                <a:ext uri="{FF2B5EF4-FFF2-40B4-BE49-F238E27FC236}">
                  <a16:creationId xmlns="" xmlns:a16="http://schemas.microsoft.com/office/drawing/2014/main" id="{46522037-90CC-6443-9EED-F2E930E9E449}"/>
                </a:ext>
              </a:extLst>
            </p:cNvPr>
            <p:cNvSpPr/>
            <p:nvPr/>
          </p:nvSpPr>
          <p:spPr>
            <a:xfrm>
              <a:off x="5101113" y="3071717"/>
              <a:ext cx="9525" cy="172307"/>
            </a:xfrm>
            <a:custGeom>
              <a:avLst/>
              <a:gdLst>
                <a:gd name="connsiteX0" fmla="*/ 0 w 9525"/>
                <a:gd name="connsiteY0" fmla="*/ 0 h 172307"/>
                <a:gd name="connsiteX1" fmla="*/ 0 w 9525"/>
                <a:gd name="connsiteY1" fmla="*/ 172307 h 17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307">
                  <a:moveTo>
                    <a:pt x="0" y="0"/>
                  </a:moveTo>
                  <a:lnTo>
                    <a:pt x="0" y="172307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58" name="Полилиния 357">
              <a:extLst>
                <a:ext uri="{FF2B5EF4-FFF2-40B4-BE49-F238E27FC236}">
                  <a16:creationId xmlns="" xmlns:a16="http://schemas.microsoft.com/office/drawing/2014/main" id="{735BED81-63A3-CC4F-BC08-FBA6D358FB98}"/>
                </a:ext>
              </a:extLst>
            </p:cNvPr>
            <p:cNvSpPr/>
            <p:nvPr/>
          </p:nvSpPr>
          <p:spPr>
            <a:xfrm>
              <a:off x="5490114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59" name="Полилиния 358">
              <a:extLst>
                <a:ext uri="{FF2B5EF4-FFF2-40B4-BE49-F238E27FC236}">
                  <a16:creationId xmlns="" xmlns:a16="http://schemas.microsoft.com/office/drawing/2014/main" id="{6F5F970A-46FB-4645-9C6E-0E1989ADD0C0}"/>
                </a:ext>
              </a:extLst>
            </p:cNvPr>
            <p:cNvSpPr/>
            <p:nvPr/>
          </p:nvSpPr>
          <p:spPr>
            <a:xfrm>
              <a:off x="5619750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60" name="Полилиния 359">
              <a:extLst>
                <a:ext uri="{FF2B5EF4-FFF2-40B4-BE49-F238E27FC236}">
                  <a16:creationId xmlns="" xmlns:a16="http://schemas.microsoft.com/office/drawing/2014/main" id="{B115831D-255E-ED4D-AEEF-69811B1A1FB2}"/>
                </a:ext>
              </a:extLst>
            </p:cNvPr>
            <p:cNvSpPr/>
            <p:nvPr/>
          </p:nvSpPr>
          <p:spPr>
            <a:xfrm>
              <a:off x="5360384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61" name="Полилиния 360">
              <a:extLst>
                <a:ext uri="{FF2B5EF4-FFF2-40B4-BE49-F238E27FC236}">
                  <a16:creationId xmlns="" xmlns:a16="http://schemas.microsoft.com/office/drawing/2014/main" id="{6BBB2626-B188-734B-B9B8-A410B705CE08}"/>
                </a:ext>
              </a:extLst>
            </p:cNvPr>
            <p:cNvSpPr/>
            <p:nvPr/>
          </p:nvSpPr>
          <p:spPr>
            <a:xfrm>
              <a:off x="5230749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62" name="Полилиния 361">
              <a:extLst>
                <a:ext uri="{FF2B5EF4-FFF2-40B4-BE49-F238E27FC236}">
                  <a16:creationId xmlns="" xmlns:a16="http://schemas.microsoft.com/office/drawing/2014/main" id="{E740E3D3-B5CD-2E43-B745-A5831B20DFED}"/>
                </a:ext>
              </a:extLst>
            </p:cNvPr>
            <p:cNvSpPr/>
            <p:nvPr/>
          </p:nvSpPr>
          <p:spPr>
            <a:xfrm>
              <a:off x="5101113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63" name="Полилиния 362">
              <a:extLst>
                <a:ext uri="{FF2B5EF4-FFF2-40B4-BE49-F238E27FC236}">
                  <a16:creationId xmlns="" xmlns:a16="http://schemas.microsoft.com/office/drawing/2014/main" id="{F13948A3-C18F-1A42-9C0B-2024E31D6CFB}"/>
                </a:ext>
              </a:extLst>
            </p:cNvPr>
            <p:cNvSpPr/>
            <p:nvPr/>
          </p:nvSpPr>
          <p:spPr>
            <a:xfrm>
              <a:off x="6230778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64" name="Полилиния 363">
              <a:extLst>
                <a:ext uri="{FF2B5EF4-FFF2-40B4-BE49-F238E27FC236}">
                  <a16:creationId xmlns="" xmlns:a16="http://schemas.microsoft.com/office/drawing/2014/main" id="{093C6D21-7DA5-D344-84FA-341E2C187F82}"/>
                </a:ext>
              </a:extLst>
            </p:cNvPr>
            <p:cNvSpPr/>
            <p:nvPr/>
          </p:nvSpPr>
          <p:spPr>
            <a:xfrm>
              <a:off x="6360414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65" name="Полилиния 364">
              <a:extLst>
                <a:ext uri="{FF2B5EF4-FFF2-40B4-BE49-F238E27FC236}">
                  <a16:creationId xmlns="" xmlns:a16="http://schemas.microsoft.com/office/drawing/2014/main" id="{197FF4E4-091D-DC4D-9D89-6C05B18B27B6}"/>
                </a:ext>
              </a:extLst>
            </p:cNvPr>
            <p:cNvSpPr/>
            <p:nvPr/>
          </p:nvSpPr>
          <p:spPr>
            <a:xfrm>
              <a:off x="6101048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66" name="Полилиния 365">
              <a:extLst>
                <a:ext uri="{FF2B5EF4-FFF2-40B4-BE49-F238E27FC236}">
                  <a16:creationId xmlns="" xmlns:a16="http://schemas.microsoft.com/office/drawing/2014/main" id="{5914988D-CD68-2B44-B3BF-383B9B4C1894}"/>
                </a:ext>
              </a:extLst>
            </p:cNvPr>
            <p:cNvSpPr/>
            <p:nvPr/>
          </p:nvSpPr>
          <p:spPr>
            <a:xfrm>
              <a:off x="5971413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67" name="Полилиния 366">
              <a:extLst>
                <a:ext uri="{FF2B5EF4-FFF2-40B4-BE49-F238E27FC236}">
                  <a16:creationId xmlns="" xmlns:a16="http://schemas.microsoft.com/office/drawing/2014/main" id="{DAE40CDC-C6A6-2D41-9ADE-2F60422B7C39}"/>
                </a:ext>
              </a:extLst>
            </p:cNvPr>
            <p:cNvSpPr/>
            <p:nvPr/>
          </p:nvSpPr>
          <p:spPr>
            <a:xfrm>
              <a:off x="5841777" y="3402806"/>
              <a:ext cx="9525" cy="172211"/>
            </a:xfrm>
            <a:custGeom>
              <a:avLst/>
              <a:gdLst>
                <a:gd name="connsiteX0" fmla="*/ 0 w 9525"/>
                <a:gd name="connsiteY0" fmla="*/ 0 h 172211"/>
                <a:gd name="connsiteX1" fmla="*/ 0 w 9525"/>
                <a:gd name="connsiteY1" fmla="*/ 172212 h 17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72211">
                  <a:moveTo>
                    <a:pt x="0" y="0"/>
                  </a:moveTo>
                  <a:lnTo>
                    <a:pt x="0" y="172212"/>
                  </a:lnTo>
                </a:path>
              </a:pathLst>
            </a:cu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</p:grpSp>
      <p:sp>
        <p:nvSpPr>
          <p:cNvPr id="392" name="Freeform: Shape 111"/>
          <p:cNvSpPr/>
          <p:nvPr/>
        </p:nvSpPr>
        <p:spPr>
          <a:xfrm>
            <a:off x="5868000" y="2628000"/>
            <a:ext cx="304164" cy="304163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>
              <a:latin typeface="Calibri" panose="020F0502020204030204" pitchFamily="34" charset="0"/>
            </a:endParaRPr>
          </a:p>
        </p:txBody>
      </p:sp>
      <p:sp>
        <p:nvSpPr>
          <p:cNvPr id="393" name="Freeform: Shape 111"/>
          <p:cNvSpPr/>
          <p:nvPr/>
        </p:nvSpPr>
        <p:spPr>
          <a:xfrm>
            <a:off x="5868000" y="3780000"/>
            <a:ext cx="304164" cy="304163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>
              <a:latin typeface="Calibri" panose="020F0502020204030204" pitchFamily="34" charset="0"/>
            </a:endParaRPr>
          </a:p>
        </p:txBody>
      </p:sp>
      <p:sp>
        <p:nvSpPr>
          <p:cNvPr id="394" name="Freeform: Shape 111"/>
          <p:cNvSpPr/>
          <p:nvPr/>
        </p:nvSpPr>
        <p:spPr>
          <a:xfrm>
            <a:off x="5868000" y="4716000"/>
            <a:ext cx="304164" cy="304163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01181" y="5530250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Calibri" pitchFamily="34" charset="0"/>
              </a:rPr>
              <a:t>Установлен </a:t>
            </a:r>
            <a:r>
              <a:rPr lang="ru-RU" sz="1100" dirty="0">
                <a:latin typeface="Calibri" pitchFamily="34" charset="0"/>
              </a:rPr>
              <a:t>порядок обработки АТС в порту Новороссийск, с учетом их перемещения на удаленную площадку Терминал Рускон-2 </a:t>
            </a:r>
          </a:p>
        </p:txBody>
      </p:sp>
      <p:sp>
        <p:nvSpPr>
          <p:cNvPr id="395" name="Freeform: Shape 111"/>
          <p:cNvSpPr/>
          <p:nvPr/>
        </p:nvSpPr>
        <p:spPr>
          <a:xfrm>
            <a:off x="5876935" y="5778080"/>
            <a:ext cx="304164" cy="304163"/>
          </a:xfrm>
          <a:custGeom>
            <a:avLst/>
            <a:gdLst/>
            <a:ahLst/>
            <a:cxnLst/>
            <a:rect l="l" t="t" r="r" b="b"/>
            <a:pathLst>
              <a:path w="195927" h="195927">
                <a:moveTo>
                  <a:pt x="97964" y="0"/>
                </a:moveTo>
                <a:cubicBezTo>
                  <a:pt x="116200" y="208"/>
                  <a:pt x="132679" y="4667"/>
                  <a:pt x="147399" y="13379"/>
                </a:cubicBezTo>
                <a:cubicBezTo>
                  <a:pt x="162120" y="22090"/>
                  <a:pt x="173837" y="33807"/>
                  <a:pt x="182548" y="48528"/>
                </a:cubicBezTo>
                <a:cubicBezTo>
                  <a:pt x="191260" y="63248"/>
                  <a:pt x="195719" y="79727"/>
                  <a:pt x="195927" y="97963"/>
                </a:cubicBezTo>
                <a:cubicBezTo>
                  <a:pt x="195719" y="116199"/>
                  <a:pt x="191260" y="132677"/>
                  <a:pt x="182548" y="147398"/>
                </a:cubicBezTo>
                <a:cubicBezTo>
                  <a:pt x="173837" y="162119"/>
                  <a:pt x="162120" y="173836"/>
                  <a:pt x="147399" y="182547"/>
                </a:cubicBezTo>
                <a:cubicBezTo>
                  <a:pt x="132679" y="191259"/>
                  <a:pt x="116200" y="195719"/>
                  <a:pt x="97964" y="195927"/>
                </a:cubicBezTo>
                <a:cubicBezTo>
                  <a:pt x="79728" y="195719"/>
                  <a:pt x="63250" y="191259"/>
                  <a:pt x="48529" y="182547"/>
                </a:cubicBezTo>
                <a:cubicBezTo>
                  <a:pt x="33808" y="173836"/>
                  <a:pt x="22091" y="162119"/>
                  <a:pt x="13380" y="147398"/>
                </a:cubicBezTo>
                <a:cubicBezTo>
                  <a:pt x="4668" y="132677"/>
                  <a:pt x="208" y="116199"/>
                  <a:pt x="0" y="97963"/>
                </a:cubicBezTo>
                <a:cubicBezTo>
                  <a:pt x="208" y="79727"/>
                  <a:pt x="4668" y="63248"/>
                  <a:pt x="13380" y="48528"/>
                </a:cubicBezTo>
                <a:cubicBezTo>
                  <a:pt x="22091" y="33807"/>
                  <a:pt x="33808" y="22090"/>
                  <a:pt x="48529" y="13379"/>
                </a:cubicBezTo>
                <a:cubicBezTo>
                  <a:pt x="63250" y="4667"/>
                  <a:pt x="79728" y="208"/>
                  <a:pt x="97964" y="0"/>
                </a:cubicBezTo>
                <a:close/>
              </a:path>
            </a:pathLst>
          </a:cu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>
              <a:latin typeface="Calibri" panose="020F0502020204030204" pitchFamily="34" charset="0"/>
            </a:endParaRPr>
          </a:p>
        </p:txBody>
      </p:sp>
      <p:grpSp>
        <p:nvGrpSpPr>
          <p:cNvPr id="380" name="Группа 379"/>
          <p:cNvGrpSpPr/>
          <p:nvPr/>
        </p:nvGrpSpPr>
        <p:grpSpPr>
          <a:xfrm>
            <a:off x="5940000" y="5815770"/>
            <a:ext cx="139371" cy="208502"/>
            <a:chOff x="2323395" y="6264219"/>
            <a:chExt cx="658089" cy="984515"/>
          </a:xfrm>
        </p:grpSpPr>
        <p:sp>
          <p:nvSpPr>
            <p:cNvPr id="381" name="Полилиния 380">
              <a:extLst>
                <a:ext uri="{FF2B5EF4-FFF2-40B4-BE49-F238E27FC236}">
                  <a16:creationId xmlns:a16="http://schemas.microsoft.com/office/drawing/2014/main" xmlns="" id="{42A62B7A-B507-4348-8FCE-D8664B93221C}"/>
                </a:ext>
              </a:extLst>
            </p:cNvPr>
            <p:cNvSpPr/>
            <p:nvPr/>
          </p:nvSpPr>
          <p:spPr>
            <a:xfrm>
              <a:off x="2439853" y="6380676"/>
              <a:ext cx="425174" cy="425173"/>
            </a:xfrm>
            <a:custGeom>
              <a:avLst/>
              <a:gdLst>
                <a:gd name="connsiteX0" fmla="*/ 727139 w 727138"/>
                <a:gd name="connsiteY0" fmla="*/ 363569 h 727138"/>
                <a:gd name="connsiteX1" fmla="*/ 363569 w 727138"/>
                <a:gd name="connsiteY1" fmla="*/ 727138 h 727138"/>
                <a:gd name="connsiteX2" fmla="*/ 0 w 727138"/>
                <a:gd name="connsiteY2" fmla="*/ 363569 h 727138"/>
                <a:gd name="connsiteX3" fmla="*/ 363569 w 727138"/>
                <a:gd name="connsiteY3" fmla="*/ 0 h 727138"/>
                <a:gd name="connsiteX4" fmla="*/ 727139 w 727138"/>
                <a:gd name="connsiteY4" fmla="*/ 363569 h 72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138" h="727138">
                  <a:moveTo>
                    <a:pt x="727139" y="363569"/>
                  </a:moveTo>
                  <a:cubicBezTo>
                    <a:pt x="727139" y="564363"/>
                    <a:pt x="564363" y="727138"/>
                    <a:pt x="363569" y="727138"/>
                  </a:cubicBezTo>
                  <a:cubicBezTo>
                    <a:pt x="162776" y="727138"/>
                    <a:pt x="0" y="564363"/>
                    <a:pt x="0" y="363569"/>
                  </a:cubicBezTo>
                  <a:cubicBezTo>
                    <a:pt x="0" y="162776"/>
                    <a:pt x="162776" y="0"/>
                    <a:pt x="363569" y="0"/>
                  </a:cubicBezTo>
                  <a:cubicBezTo>
                    <a:pt x="564363" y="0"/>
                    <a:pt x="727139" y="162776"/>
                    <a:pt x="727139" y="363569"/>
                  </a:cubicBezTo>
                  <a:close/>
                </a:path>
              </a:pathLst>
            </a:custGeom>
            <a:noFill/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83" name="Полилиния 382">
              <a:extLst>
                <a:ext uri="{FF2B5EF4-FFF2-40B4-BE49-F238E27FC236}">
                  <a16:creationId xmlns:a16="http://schemas.microsoft.com/office/drawing/2014/main" xmlns="" id="{0D9A8313-E1AE-3A4A-8840-8C2226F59491}"/>
                </a:ext>
              </a:extLst>
            </p:cNvPr>
            <p:cNvSpPr/>
            <p:nvPr/>
          </p:nvSpPr>
          <p:spPr>
            <a:xfrm>
              <a:off x="2323395" y="6264219"/>
              <a:ext cx="658089" cy="984515"/>
            </a:xfrm>
            <a:custGeom>
              <a:avLst/>
              <a:gdLst>
                <a:gd name="connsiteX0" fmla="*/ 1125474 w 1125473"/>
                <a:gd name="connsiteY0" fmla="*/ 562737 h 1683734"/>
                <a:gd name="connsiteX1" fmla="*/ 562737 w 1125473"/>
                <a:gd name="connsiteY1" fmla="*/ 1683734 h 1683734"/>
                <a:gd name="connsiteX2" fmla="*/ 0 w 1125473"/>
                <a:gd name="connsiteY2" fmla="*/ 562737 h 1683734"/>
                <a:gd name="connsiteX3" fmla="*/ 562737 w 1125473"/>
                <a:gd name="connsiteY3" fmla="*/ 0 h 1683734"/>
                <a:gd name="connsiteX4" fmla="*/ 1125474 w 1125473"/>
                <a:gd name="connsiteY4" fmla="*/ 562737 h 168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473" h="1683734">
                  <a:moveTo>
                    <a:pt x="1125474" y="562737"/>
                  </a:moveTo>
                  <a:cubicBezTo>
                    <a:pt x="1125474" y="873538"/>
                    <a:pt x="562737" y="1683734"/>
                    <a:pt x="562737" y="1683734"/>
                  </a:cubicBezTo>
                  <a:cubicBezTo>
                    <a:pt x="562737" y="1683734"/>
                    <a:pt x="0" y="873538"/>
                    <a:pt x="0" y="562737"/>
                  </a:cubicBezTo>
                  <a:cubicBezTo>
                    <a:pt x="0" y="251946"/>
                    <a:pt x="251946" y="0"/>
                    <a:pt x="562737" y="0"/>
                  </a:cubicBezTo>
                  <a:cubicBezTo>
                    <a:pt x="873528" y="0"/>
                    <a:pt x="1125474" y="251946"/>
                    <a:pt x="1125474" y="562737"/>
                  </a:cubicBezTo>
                  <a:close/>
                </a:path>
              </a:pathLst>
            </a:custGeom>
            <a:noFill/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82" name="Полилиния 381">
              <a:extLst>
                <a:ext uri="{FF2B5EF4-FFF2-40B4-BE49-F238E27FC236}">
                  <a16:creationId xmlns:a16="http://schemas.microsoft.com/office/drawing/2014/main" xmlns="" id="{0BC87409-7DBB-E54A-A0BB-EB3D7E7882A3}"/>
                </a:ext>
              </a:extLst>
            </p:cNvPr>
            <p:cNvSpPr/>
            <p:nvPr/>
          </p:nvSpPr>
          <p:spPr>
            <a:xfrm>
              <a:off x="2497832" y="6438599"/>
              <a:ext cx="309217" cy="309217"/>
            </a:xfrm>
            <a:custGeom>
              <a:avLst/>
              <a:gdLst>
                <a:gd name="connsiteX0" fmla="*/ 528828 w 528828"/>
                <a:gd name="connsiteY0" fmla="*/ 264509 h 528828"/>
                <a:gd name="connsiteX1" fmla="*/ 264319 w 528828"/>
                <a:gd name="connsiteY1" fmla="*/ 528828 h 528828"/>
                <a:gd name="connsiteX2" fmla="*/ 0 w 528828"/>
                <a:gd name="connsiteY2" fmla="*/ 264319 h 528828"/>
                <a:gd name="connsiteX3" fmla="*/ 264414 w 528828"/>
                <a:gd name="connsiteY3" fmla="*/ 0 h 528828"/>
                <a:gd name="connsiteX4" fmla="*/ 528828 w 528828"/>
                <a:gd name="connsiteY4" fmla="*/ 264414 h 528828"/>
                <a:gd name="connsiteX5" fmla="*/ 528828 w 528828"/>
                <a:gd name="connsiteY5" fmla="*/ 264509 h 52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8828" h="528828">
                  <a:moveTo>
                    <a:pt x="528828" y="264509"/>
                  </a:moveTo>
                  <a:cubicBezTo>
                    <a:pt x="528771" y="410537"/>
                    <a:pt x="410347" y="528885"/>
                    <a:pt x="264319" y="528828"/>
                  </a:cubicBezTo>
                  <a:cubicBezTo>
                    <a:pt x="118291" y="528771"/>
                    <a:pt x="-57" y="410347"/>
                    <a:pt x="0" y="264319"/>
                  </a:cubicBezTo>
                  <a:cubicBezTo>
                    <a:pt x="57" y="118320"/>
                    <a:pt x="118415" y="0"/>
                    <a:pt x="264414" y="0"/>
                  </a:cubicBezTo>
                  <a:cubicBezTo>
                    <a:pt x="410442" y="0"/>
                    <a:pt x="528828" y="118386"/>
                    <a:pt x="528828" y="264414"/>
                  </a:cubicBezTo>
                  <a:cubicBezTo>
                    <a:pt x="528828" y="264443"/>
                    <a:pt x="528828" y="264481"/>
                    <a:pt x="528828" y="264509"/>
                  </a:cubicBezTo>
                  <a:close/>
                </a:path>
              </a:pathLst>
            </a:custGeom>
            <a:noFill/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76" name="Группа 375"/>
          <p:cNvGrpSpPr/>
          <p:nvPr/>
        </p:nvGrpSpPr>
        <p:grpSpPr>
          <a:xfrm>
            <a:off x="5940000" y="4788000"/>
            <a:ext cx="139371" cy="208502"/>
            <a:chOff x="2323395" y="6264219"/>
            <a:chExt cx="658089" cy="984515"/>
          </a:xfrm>
        </p:grpSpPr>
        <p:sp>
          <p:nvSpPr>
            <p:cNvPr id="377" name="Полилиния 376">
              <a:extLst>
                <a:ext uri="{FF2B5EF4-FFF2-40B4-BE49-F238E27FC236}">
                  <a16:creationId xmlns:a16="http://schemas.microsoft.com/office/drawing/2014/main" xmlns="" id="{42A62B7A-B507-4348-8FCE-D8664B93221C}"/>
                </a:ext>
              </a:extLst>
            </p:cNvPr>
            <p:cNvSpPr/>
            <p:nvPr/>
          </p:nvSpPr>
          <p:spPr>
            <a:xfrm>
              <a:off x="2439853" y="6380676"/>
              <a:ext cx="425174" cy="425173"/>
            </a:xfrm>
            <a:custGeom>
              <a:avLst/>
              <a:gdLst>
                <a:gd name="connsiteX0" fmla="*/ 727139 w 727138"/>
                <a:gd name="connsiteY0" fmla="*/ 363569 h 727138"/>
                <a:gd name="connsiteX1" fmla="*/ 363569 w 727138"/>
                <a:gd name="connsiteY1" fmla="*/ 727138 h 727138"/>
                <a:gd name="connsiteX2" fmla="*/ 0 w 727138"/>
                <a:gd name="connsiteY2" fmla="*/ 363569 h 727138"/>
                <a:gd name="connsiteX3" fmla="*/ 363569 w 727138"/>
                <a:gd name="connsiteY3" fmla="*/ 0 h 727138"/>
                <a:gd name="connsiteX4" fmla="*/ 727139 w 727138"/>
                <a:gd name="connsiteY4" fmla="*/ 363569 h 72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138" h="727138">
                  <a:moveTo>
                    <a:pt x="727139" y="363569"/>
                  </a:moveTo>
                  <a:cubicBezTo>
                    <a:pt x="727139" y="564363"/>
                    <a:pt x="564363" y="727138"/>
                    <a:pt x="363569" y="727138"/>
                  </a:cubicBezTo>
                  <a:cubicBezTo>
                    <a:pt x="162776" y="727138"/>
                    <a:pt x="0" y="564363"/>
                    <a:pt x="0" y="363569"/>
                  </a:cubicBezTo>
                  <a:cubicBezTo>
                    <a:pt x="0" y="162776"/>
                    <a:pt x="162776" y="0"/>
                    <a:pt x="363569" y="0"/>
                  </a:cubicBezTo>
                  <a:cubicBezTo>
                    <a:pt x="564363" y="0"/>
                    <a:pt x="727139" y="162776"/>
                    <a:pt x="727139" y="363569"/>
                  </a:cubicBezTo>
                  <a:close/>
                </a:path>
              </a:pathLst>
            </a:custGeom>
            <a:noFill/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78" name="Полилиния 377">
              <a:extLst>
                <a:ext uri="{FF2B5EF4-FFF2-40B4-BE49-F238E27FC236}">
                  <a16:creationId xmlns:a16="http://schemas.microsoft.com/office/drawing/2014/main" xmlns="" id="{0BC87409-7DBB-E54A-A0BB-EB3D7E7882A3}"/>
                </a:ext>
              </a:extLst>
            </p:cNvPr>
            <p:cNvSpPr/>
            <p:nvPr/>
          </p:nvSpPr>
          <p:spPr>
            <a:xfrm>
              <a:off x="2497832" y="6438599"/>
              <a:ext cx="309217" cy="309217"/>
            </a:xfrm>
            <a:custGeom>
              <a:avLst/>
              <a:gdLst>
                <a:gd name="connsiteX0" fmla="*/ 528828 w 528828"/>
                <a:gd name="connsiteY0" fmla="*/ 264509 h 528828"/>
                <a:gd name="connsiteX1" fmla="*/ 264319 w 528828"/>
                <a:gd name="connsiteY1" fmla="*/ 528828 h 528828"/>
                <a:gd name="connsiteX2" fmla="*/ 0 w 528828"/>
                <a:gd name="connsiteY2" fmla="*/ 264319 h 528828"/>
                <a:gd name="connsiteX3" fmla="*/ 264414 w 528828"/>
                <a:gd name="connsiteY3" fmla="*/ 0 h 528828"/>
                <a:gd name="connsiteX4" fmla="*/ 528828 w 528828"/>
                <a:gd name="connsiteY4" fmla="*/ 264414 h 528828"/>
                <a:gd name="connsiteX5" fmla="*/ 528828 w 528828"/>
                <a:gd name="connsiteY5" fmla="*/ 264509 h 52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8828" h="528828">
                  <a:moveTo>
                    <a:pt x="528828" y="264509"/>
                  </a:moveTo>
                  <a:cubicBezTo>
                    <a:pt x="528771" y="410537"/>
                    <a:pt x="410347" y="528885"/>
                    <a:pt x="264319" y="528828"/>
                  </a:cubicBezTo>
                  <a:cubicBezTo>
                    <a:pt x="118291" y="528771"/>
                    <a:pt x="-57" y="410347"/>
                    <a:pt x="0" y="264319"/>
                  </a:cubicBezTo>
                  <a:cubicBezTo>
                    <a:pt x="57" y="118320"/>
                    <a:pt x="118415" y="0"/>
                    <a:pt x="264414" y="0"/>
                  </a:cubicBezTo>
                  <a:cubicBezTo>
                    <a:pt x="410442" y="0"/>
                    <a:pt x="528828" y="118386"/>
                    <a:pt x="528828" y="264414"/>
                  </a:cubicBezTo>
                  <a:cubicBezTo>
                    <a:pt x="528828" y="264443"/>
                    <a:pt x="528828" y="264481"/>
                    <a:pt x="528828" y="264509"/>
                  </a:cubicBezTo>
                  <a:close/>
                </a:path>
              </a:pathLst>
            </a:custGeom>
            <a:noFill/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79" name="Полилиния 378">
              <a:extLst>
                <a:ext uri="{FF2B5EF4-FFF2-40B4-BE49-F238E27FC236}">
                  <a16:creationId xmlns:a16="http://schemas.microsoft.com/office/drawing/2014/main" xmlns="" id="{0D9A8313-E1AE-3A4A-8840-8C2226F59491}"/>
                </a:ext>
              </a:extLst>
            </p:cNvPr>
            <p:cNvSpPr/>
            <p:nvPr/>
          </p:nvSpPr>
          <p:spPr>
            <a:xfrm>
              <a:off x="2323395" y="6264219"/>
              <a:ext cx="658089" cy="984515"/>
            </a:xfrm>
            <a:custGeom>
              <a:avLst/>
              <a:gdLst>
                <a:gd name="connsiteX0" fmla="*/ 1125474 w 1125473"/>
                <a:gd name="connsiteY0" fmla="*/ 562737 h 1683734"/>
                <a:gd name="connsiteX1" fmla="*/ 562737 w 1125473"/>
                <a:gd name="connsiteY1" fmla="*/ 1683734 h 1683734"/>
                <a:gd name="connsiteX2" fmla="*/ 0 w 1125473"/>
                <a:gd name="connsiteY2" fmla="*/ 562737 h 1683734"/>
                <a:gd name="connsiteX3" fmla="*/ 562737 w 1125473"/>
                <a:gd name="connsiteY3" fmla="*/ 0 h 1683734"/>
                <a:gd name="connsiteX4" fmla="*/ 1125474 w 1125473"/>
                <a:gd name="connsiteY4" fmla="*/ 562737 h 168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473" h="1683734">
                  <a:moveTo>
                    <a:pt x="1125474" y="562737"/>
                  </a:moveTo>
                  <a:cubicBezTo>
                    <a:pt x="1125474" y="873538"/>
                    <a:pt x="562737" y="1683734"/>
                    <a:pt x="562737" y="1683734"/>
                  </a:cubicBezTo>
                  <a:cubicBezTo>
                    <a:pt x="562737" y="1683734"/>
                    <a:pt x="0" y="873538"/>
                    <a:pt x="0" y="562737"/>
                  </a:cubicBezTo>
                  <a:cubicBezTo>
                    <a:pt x="0" y="251946"/>
                    <a:pt x="251946" y="0"/>
                    <a:pt x="562737" y="0"/>
                  </a:cubicBezTo>
                  <a:cubicBezTo>
                    <a:pt x="873528" y="0"/>
                    <a:pt x="1125474" y="251946"/>
                    <a:pt x="1125474" y="562737"/>
                  </a:cubicBezTo>
                  <a:close/>
                </a:path>
              </a:pathLst>
            </a:custGeom>
            <a:noFill/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72" name="Группа 371"/>
          <p:cNvGrpSpPr/>
          <p:nvPr/>
        </p:nvGrpSpPr>
        <p:grpSpPr>
          <a:xfrm>
            <a:off x="5940000" y="3846566"/>
            <a:ext cx="139371" cy="208502"/>
            <a:chOff x="2323395" y="6264219"/>
            <a:chExt cx="658089" cy="984515"/>
          </a:xfrm>
        </p:grpSpPr>
        <p:sp>
          <p:nvSpPr>
            <p:cNvPr id="373" name="Полилиния 372">
              <a:extLst>
                <a:ext uri="{FF2B5EF4-FFF2-40B4-BE49-F238E27FC236}">
                  <a16:creationId xmlns:a16="http://schemas.microsoft.com/office/drawing/2014/main" xmlns="" id="{42A62B7A-B507-4348-8FCE-D8664B93221C}"/>
                </a:ext>
              </a:extLst>
            </p:cNvPr>
            <p:cNvSpPr/>
            <p:nvPr/>
          </p:nvSpPr>
          <p:spPr>
            <a:xfrm>
              <a:off x="2439853" y="6380676"/>
              <a:ext cx="425174" cy="425173"/>
            </a:xfrm>
            <a:custGeom>
              <a:avLst/>
              <a:gdLst>
                <a:gd name="connsiteX0" fmla="*/ 727139 w 727138"/>
                <a:gd name="connsiteY0" fmla="*/ 363569 h 727138"/>
                <a:gd name="connsiteX1" fmla="*/ 363569 w 727138"/>
                <a:gd name="connsiteY1" fmla="*/ 727138 h 727138"/>
                <a:gd name="connsiteX2" fmla="*/ 0 w 727138"/>
                <a:gd name="connsiteY2" fmla="*/ 363569 h 727138"/>
                <a:gd name="connsiteX3" fmla="*/ 363569 w 727138"/>
                <a:gd name="connsiteY3" fmla="*/ 0 h 727138"/>
                <a:gd name="connsiteX4" fmla="*/ 727139 w 727138"/>
                <a:gd name="connsiteY4" fmla="*/ 363569 h 72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138" h="727138">
                  <a:moveTo>
                    <a:pt x="727139" y="363569"/>
                  </a:moveTo>
                  <a:cubicBezTo>
                    <a:pt x="727139" y="564363"/>
                    <a:pt x="564363" y="727138"/>
                    <a:pt x="363569" y="727138"/>
                  </a:cubicBezTo>
                  <a:cubicBezTo>
                    <a:pt x="162776" y="727138"/>
                    <a:pt x="0" y="564363"/>
                    <a:pt x="0" y="363569"/>
                  </a:cubicBezTo>
                  <a:cubicBezTo>
                    <a:pt x="0" y="162776"/>
                    <a:pt x="162776" y="0"/>
                    <a:pt x="363569" y="0"/>
                  </a:cubicBezTo>
                  <a:cubicBezTo>
                    <a:pt x="564363" y="0"/>
                    <a:pt x="727139" y="162776"/>
                    <a:pt x="727139" y="363569"/>
                  </a:cubicBezTo>
                  <a:close/>
                </a:path>
              </a:pathLst>
            </a:custGeom>
            <a:noFill/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74" name="Полилиния 373">
              <a:extLst>
                <a:ext uri="{FF2B5EF4-FFF2-40B4-BE49-F238E27FC236}">
                  <a16:creationId xmlns:a16="http://schemas.microsoft.com/office/drawing/2014/main" xmlns="" id="{0BC87409-7DBB-E54A-A0BB-EB3D7E7882A3}"/>
                </a:ext>
              </a:extLst>
            </p:cNvPr>
            <p:cNvSpPr/>
            <p:nvPr/>
          </p:nvSpPr>
          <p:spPr>
            <a:xfrm>
              <a:off x="2497832" y="6438599"/>
              <a:ext cx="309217" cy="309217"/>
            </a:xfrm>
            <a:custGeom>
              <a:avLst/>
              <a:gdLst>
                <a:gd name="connsiteX0" fmla="*/ 528828 w 528828"/>
                <a:gd name="connsiteY0" fmla="*/ 264509 h 528828"/>
                <a:gd name="connsiteX1" fmla="*/ 264319 w 528828"/>
                <a:gd name="connsiteY1" fmla="*/ 528828 h 528828"/>
                <a:gd name="connsiteX2" fmla="*/ 0 w 528828"/>
                <a:gd name="connsiteY2" fmla="*/ 264319 h 528828"/>
                <a:gd name="connsiteX3" fmla="*/ 264414 w 528828"/>
                <a:gd name="connsiteY3" fmla="*/ 0 h 528828"/>
                <a:gd name="connsiteX4" fmla="*/ 528828 w 528828"/>
                <a:gd name="connsiteY4" fmla="*/ 264414 h 528828"/>
                <a:gd name="connsiteX5" fmla="*/ 528828 w 528828"/>
                <a:gd name="connsiteY5" fmla="*/ 264509 h 52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8828" h="528828">
                  <a:moveTo>
                    <a:pt x="528828" y="264509"/>
                  </a:moveTo>
                  <a:cubicBezTo>
                    <a:pt x="528771" y="410537"/>
                    <a:pt x="410347" y="528885"/>
                    <a:pt x="264319" y="528828"/>
                  </a:cubicBezTo>
                  <a:cubicBezTo>
                    <a:pt x="118291" y="528771"/>
                    <a:pt x="-57" y="410347"/>
                    <a:pt x="0" y="264319"/>
                  </a:cubicBezTo>
                  <a:cubicBezTo>
                    <a:pt x="57" y="118320"/>
                    <a:pt x="118415" y="0"/>
                    <a:pt x="264414" y="0"/>
                  </a:cubicBezTo>
                  <a:cubicBezTo>
                    <a:pt x="410442" y="0"/>
                    <a:pt x="528828" y="118386"/>
                    <a:pt x="528828" y="264414"/>
                  </a:cubicBezTo>
                  <a:cubicBezTo>
                    <a:pt x="528828" y="264443"/>
                    <a:pt x="528828" y="264481"/>
                    <a:pt x="528828" y="264509"/>
                  </a:cubicBezTo>
                  <a:close/>
                </a:path>
              </a:pathLst>
            </a:custGeom>
            <a:noFill/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75" name="Полилиния 374">
              <a:extLst>
                <a:ext uri="{FF2B5EF4-FFF2-40B4-BE49-F238E27FC236}">
                  <a16:creationId xmlns:a16="http://schemas.microsoft.com/office/drawing/2014/main" xmlns="" id="{0D9A8313-E1AE-3A4A-8840-8C2226F59491}"/>
                </a:ext>
              </a:extLst>
            </p:cNvPr>
            <p:cNvSpPr/>
            <p:nvPr/>
          </p:nvSpPr>
          <p:spPr>
            <a:xfrm>
              <a:off x="2323395" y="6264219"/>
              <a:ext cx="658089" cy="984515"/>
            </a:xfrm>
            <a:custGeom>
              <a:avLst/>
              <a:gdLst>
                <a:gd name="connsiteX0" fmla="*/ 1125474 w 1125473"/>
                <a:gd name="connsiteY0" fmla="*/ 562737 h 1683734"/>
                <a:gd name="connsiteX1" fmla="*/ 562737 w 1125473"/>
                <a:gd name="connsiteY1" fmla="*/ 1683734 h 1683734"/>
                <a:gd name="connsiteX2" fmla="*/ 0 w 1125473"/>
                <a:gd name="connsiteY2" fmla="*/ 562737 h 1683734"/>
                <a:gd name="connsiteX3" fmla="*/ 562737 w 1125473"/>
                <a:gd name="connsiteY3" fmla="*/ 0 h 1683734"/>
                <a:gd name="connsiteX4" fmla="*/ 1125474 w 1125473"/>
                <a:gd name="connsiteY4" fmla="*/ 562737 h 168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473" h="1683734">
                  <a:moveTo>
                    <a:pt x="1125474" y="562737"/>
                  </a:moveTo>
                  <a:cubicBezTo>
                    <a:pt x="1125474" y="873538"/>
                    <a:pt x="562737" y="1683734"/>
                    <a:pt x="562737" y="1683734"/>
                  </a:cubicBezTo>
                  <a:cubicBezTo>
                    <a:pt x="562737" y="1683734"/>
                    <a:pt x="0" y="873538"/>
                    <a:pt x="0" y="562737"/>
                  </a:cubicBezTo>
                  <a:cubicBezTo>
                    <a:pt x="0" y="251946"/>
                    <a:pt x="251946" y="0"/>
                    <a:pt x="562737" y="0"/>
                  </a:cubicBezTo>
                  <a:cubicBezTo>
                    <a:pt x="873528" y="0"/>
                    <a:pt x="1125474" y="251946"/>
                    <a:pt x="1125474" y="562737"/>
                  </a:cubicBezTo>
                  <a:close/>
                </a:path>
              </a:pathLst>
            </a:custGeom>
            <a:noFill/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68" name="Группа 367"/>
          <p:cNvGrpSpPr/>
          <p:nvPr/>
        </p:nvGrpSpPr>
        <p:grpSpPr>
          <a:xfrm>
            <a:off x="5940000" y="2700000"/>
            <a:ext cx="139371" cy="208502"/>
            <a:chOff x="2323395" y="6264219"/>
            <a:chExt cx="658089" cy="984515"/>
          </a:xfrm>
        </p:grpSpPr>
        <p:sp>
          <p:nvSpPr>
            <p:cNvPr id="369" name="Полилиния 368">
              <a:extLst>
                <a:ext uri="{FF2B5EF4-FFF2-40B4-BE49-F238E27FC236}">
                  <a16:creationId xmlns:a16="http://schemas.microsoft.com/office/drawing/2014/main" xmlns="" id="{42A62B7A-B507-4348-8FCE-D8664B93221C}"/>
                </a:ext>
              </a:extLst>
            </p:cNvPr>
            <p:cNvSpPr/>
            <p:nvPr/>
          </p:nvSpPr>
          <p:spPr>
            <a:xfrm>
              <a:off x="2439853" y="6380676"/>
              <a:ext cx="425174" cy="425173"/>
            </a:xfrm>
            <a:custGeom>
              <a:avLst/>
              <a:gdLst>
                <a:gd name="connsiteX0" fmla="*/ 727139 w 727138"/>
                <a:gd name="connsiteY0" fmla="*/ 363569 h 727138"/>
                <a:gd name="connsiteX1" fmla="*/ 363569 w 727138"/>
                <a:gd name="connsiteY1" fmla="*/ 727138 h 727138"/>
                <a:gd name="connsiteX2" fmla="*/ 0 w 727138"/>
                <a:gd name="connsiteY2" fmla="*/ 363569 h 727138"/>
                <a:gd name="connsiteX3" fmla="*/ 363569 w 727138"/>
                <a:gd name="connsiteY3" fmla="*/ 0 h 727138"/>
                <a:gd name="connsiteX4" fmla="*/ 727139 w 727138"/>
                <a:gd name="connsiteY4" fmla="*/ 363569 h 727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7138" h="727138">
                  <a:moveTo>
                    <a:pt x="727139" y="363569"/>
                  </a:moveTo>
                  <a:cubicBezTo>
                    <a:pt x="727139" y="564363"/>
                    <a:pt x="564363" y="727138"/>
                    <a:pt x="363569" y="727138"/>
                  </a:cubicBezTo>
                  <a:cubicBezTo>
                    <a:pt x="162776" y="727138"/>
                    <a:pt x="0" y="564363"/>
                    <a:pt x="0" y="363569"/>
                  </a:cubicBezTo>
                  <a:cubicBezTo>
                    <a:pt x="0" y="162776"/>
                    <a:pt x="162776" y="0"/>
                    <a:pt x="363569" y="0"/>
                  </a:cubicBezTo>
                  <a:cubicBezTo>
                    <a:pt x="564363" y="0"/>
                    <a:pt x="727139" y="162776"/>
                    <a:pt x="727139" y="363569"/>
                  </a:cubicBezTo>
                  <a:close/>
                </a:path>
              </a:pathLst>
            </a:custGeom>
            <a:noFill/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70" name="Полилиния 369">
              <a:extLst>
                <a:ext uri="{FF2B5EF4-FFF2-40B4-BE49-F238E27FC236}">
                  <a16:creationId xmlns:a16="http://schemas.microsoft.com/office/drawing/2014/main" xmlns="" id="{0BC87409-7DBB-E54A-A0BB-EB3D7E7882A3}"/>
                </a:ext>
              </a:extLst>
            </p:cNvPr>
            <p:cNvSpPr/>
            <p:nvPr/>
          </p:nvSpPr>
          <p:spPr>
            <a:xfrm>
              <a:off x="2497832" y="6438599"/>
              <a:ext cx="309217" cy="309217"/>
            </a:xfrm>
            <a:custGeom>
              <a:avLst/>
              <a:gdLst>
                <a:gd name="connsiteX0" fmla="*/ 528828 w 528828"/>
                <a:gd name="connsiteY0" fmla="*/ 264509 h 528828"/>
                <a:gd name="connsiteX1" fmla="*/ 264319 w 528828"/>
                <a:gd name="connsiteY1" fmla="*/ 528828 h 528828"/>
                <a:gd name="connsiteX2" fmla="*/ 0 w 528828"/>
                <a:gd name="connsiteY2" fmla="*/ 264319 h 528828"/>
                <a:gd name="connsiteX3" fmla="*/ 264414 w 528828"/>
                <a:gd name="connsiteY3" fmla="*/ 0 h 528828"/>
                <a:gd name="connsiteX4" fmla="*/ 528828 w 528828"/>
                <a:gd name="connsiteY4" fmla="*/ 264414 h 528828"/>
                <a:gd name="connsiteX5" fmla="*/ 528828 w 528828"/>
                <a:gd name="connsiteY5" fmla="*/ 264509 h 52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8828" h="528828">
                  <a:moveTo>
                    <a:pt x="528828" y="264509"/>
                  </a:moveTo>
                  <a:cubicBezTo>
                    <a:pt x="528771" y="410537"/>
                    <a:pt x="410347" y="528885"/>
                    <a:pt x="264319" y="528828"/>
                  </a:cubicBezTo>
                  <a:cubicBezTo>
                    <a:pt x="118291" y="528771"/>
                    <a:pt x="-57" y="410347"/>
                    <a:pt x="0" y="264319"/>
                  </a:cubicBezTo>
                  <a:cubicBezTo>
                    <a:pt x="57" y="118320"/>
                    <a:pt x="118415" y="0"/>
                    <a:pt x="264414" y="0"/>
                  </a:cubicBezTo>
                  <a:cubicBezTo>
                    <a:pt x="410442" y="0"/>
                    <a:pt x="528828" y="118386"/>
                    <a:pt x="528828" y="264414"/>
                  </a:cubicBezTo>
                  <a:cubicBezTo>
                    <a:pt x="528828" y="264443"/>
                    <a:pt x="528828" y="264481"/>
                    <a:pt x="528828" y="264509"/>
                  </a:cubicBezTo>
                  <a:close/>
                </a:path>
              </a:pathLst>
            </a:custGeom>
            <a:noFill/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  <p:sp>
          <p:nvSpPr>
            <p:cNvPr id="371" name="Полилиния 370">
              <a:extLst>
                <a:ext uri="{FF2B5EF4-FFF2-40B4-BE49-F238E27FC236}">
                  <a16:creationId xmlns:a16="http://schemas.microsoft.com/office/drawing/2014/main" xmlns="" id="{0D9A8313-E1AE-3A4A-8840-8C2226F59491}"/>
                </a:ext>
              </a:extLst>
            </p:cNvPr>
            <p:cNvSpPr/>
            <p:nvPr/>
          </p:nvSpPr>
          <p:spPr>
            <a:xfrm>
              <a:off x="2323395" y="6264219"/>
              <a:ext cx="658089" cy="984515"/>
            </a:xfrm>
            <a:custGeom>
              <a:avLst/>
              <a:gdLst>
                <a:gd name="connsiteX0" fmla="*/ 1125474 w 1125473"/>
                <a:gd name="connsiteY0" fmla="*/ 562737 h 1683734"/>
                <a:gd name="connsiteX1" fmla="*/ 562737 w 1125473"/>
                <a:gd name="connsiteY1" fmla="*/ 1683734 h 1683734"/>
                <a:gd name="connsiteX2" fmla="*/ 0 w 1125473"/>
                <a:gd name="connsiteY2" fmla="*/ 562737 h 1683734"/>
                <a:gd name="connsiteX3" fmla="*/ 562737 w 1125473"/>
                <a:gd name="connsiteY3" fmla="*/ 0 h 1683734"/>
                <a:gd name="connsiteX4" fmla="*/ 1125474 w 1125473"/>
                <a:gd name="connsiteY4" fmla="*/ 562737 h 168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5473" h="1683734">
                  <a:moveTo>
                    <a:pt x="1125474" y="562737"/>
                  </a:moveTo>
                  <a:cubicBezTo>
                    <a:pt x="1125474" y="873538"/>
                    <a:pt x="562737" y="1683734"/>
                    <a:pt x="562737" y="1683734"/>
                  </a:cubicBezTo>
                  <a:cubicBezTo>
                    <a:pt x="562737" y="1683734"/>
                    <a:pt x="0" y="873538"/>
                    <a:pt x="0" y="562737"/>
                  </a:cubicBezTo>
                  <a:cubicBezTo>
                    <a:pt x="0" y="251946"/>
                    <a:pt x="251946" y="0"/>
                    <a:pt x="562737" y="0"/>
                  </a:cubicBezTo>
                  <a:cubicBezTo>
                    <a:pt x="873528" y="0"/>
                    <a:pt x="1125474" y="251946"/>
                    <a:pt x="1125474" y="562737"/>
                  </a:cubicBezTo>
                  <a:close/>
                </a:path>
              </a:pathLst>
            </a:custGeom>
            <a:noFill/>
            <a:ln w="9525" cap="flat">
              <a:solidFill>
                <a:schemeClr val="accent5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9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514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Паромная переправа</a:t>
            </a:r>
            <a:br>
              <a:rPr lang="ru-RU" dirty="0" smtClean="0"/>
            </a:br>
            <a:r>
              <a:rPr lang="ru-RU" dirty="0" smtClean="0"/>
              <a:t>Статистическая информация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>
                <a:solidFill>
                  <a:srgbClr val="000000">
                    <a:tint val="75000"/>
                  </a:srgbClr>
                </a:solidFill>
              </a:rPr>
              <a:t>Новороссийский юго-восточный таможенный </a:t>
            </a:r>
            <a:r>
              <a:rPr lang="ru-RU" dirty="0" smtClean="0">
                <a:solidFill>
                  <a:srgbClr val="000000">
                    <a:tint val="75000"/>
                  </a:srgbClr>
                </a:solidFill>
              </a:rPr>
              <a:t>пост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6542A-CDDE-0A4D-9BEA-1CDB85DF59E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928" y="1480605"/>
            <a:ext cx="8058296" cy="278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0000">
              <a:lnSpc>
                <a:spcPct val="150000"/>
              </a:lnSpc>
            </a:pPr>
            <a:endParaRPr lang="ru-RU" sz="900" spc="-75" dirty="0">
              <a:solidFill>
                <a:srgbClr val="FFFFFF">
                  <a:lumMod val="10000"/>
                </a:srgbClr>
              </a:solidFill>
              <a:latin typeface="Calibri" panose="020F0502020204030204" pitchFamily="34" charset="0"/>
              <a:ea typeface="Arial" charset="0"/>
              <a:cs typeface="Arial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3311" y="1016732"/>
            <a:ext cx="7144443" cy="23290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/>
            <a:r>
              <a:rPr lang="ru-RU" sz="1400" b="1" u="sng" dirty="0" smtClean="0">
                <a:latin typeface="Calibri" pitchFamily="34" charset="0"/>
              </a:rPr>
              <a:t>Статистические данные за период функционирования паромной переправы </a:t>
            </a:r>
          </a:p>
          <a:p>
            <a:pPr algn="ctr"/>
            <a:r>
              <a:rPr lang="ru-RU" sz="1400" b="1" u="sng" dirty="0" smtClean="0">
                <a:latin typeface="Calibri" pitchFamily="34" charset="0"/>
              </a:rPr>
              <a:t>(с ноября 2022 г.)</a:t>
            </a:r>
          </a:p>
          <a:p>
            <a:pPr>
              <a:lnSpc>
                <a:spcPts val="2500"/>
              </a:lnSpc>
            </a:pPr>
            <a:r>
              <a:rPr lang="ru-RU" sz="1400" dirty="0" smtClean="0">
                <a:latin typeface="Calibri" pitchFamily="34" charset="0"/>
              </a:rPr>
              <a:t>      Обработано</a:t>
            </a:r>
            <a:r>
              <a:rPr lang="ru-RU" sz="1400" smtClean="0">
                <a:latin typeface="Calibri" pitchFamily="34" charset="0"/>
              </a:rPr>
              <a:t>:                                                                                                                            </a:t>
            </a:r>
            <a:r>
              <a:rPr lang="ru-RU" sz="1400" u="sng" smtClean="0">
                <a:latin typeface="Calibri" pitchFamily="34" charset="0"/>
              </a:rPr>
              <a:t>62 судна</a:t>
            </a:r>
            <a:r>
              <a:rPr lang="ru-RU" sz="1400" dirty="0" smtClean="0">
                <a:latin typeface="Calibri" pitchFamily="34" charset="0"/>
              </a:rPr>
              <a:t>;</a:t>
            </a:r>
          </a:p>
          <a:p>
            <a:pPr>
              <a:lnSpc>
                <a:spcPts val="2500"/>
              </a:lnSpc>
            </a:pPr>
            <a:r>
              <a:rPr lang="ru-RU" sz="1400" dirty="0" smtClean="0">
                <a:latin typeface="Calibri" pitchFamily="34" charset="0"/>
              </a:rPr>
              <a:t>      Применено:                                                                                                                             </a:t>
            </a:r>
            <a:r>
              <a:rPr lang="ru-RU" sz="1400" u="sng" dirty="0" smtClean="0">
                <a:latin typeface="Calibri" pitchFamily="34" charset="0"/>
              </a:rPr>
              <a:t>1345 ЭНП</a:t>
            </a:r>
            <a:r>
              <a:rPr lang="ru-RU" sz="1400" dirty="0" smtClean="0">
                <a:latin typeface="Calibri" pitchFamily="34" charset="0"/>
              </a:rPr>
              <a:t>;</a:t>
            </a:r>
          </a:p>
          <a:p>
            <a:pPr>
              <a:lnSpc>
                <a:spcPts val="2500"/>
              </a:lnSpc>
            </a:pPr>
            <a:r>
              <a:rPr lang="ru-RU" sz="1400" dirty="0" smtClean="0">
                <a:latin typeface="Calibri" pitchFamily="34" charset="0"/>
              </a:rPr>
              <a:t>      Среднее время обработки 1 АТС в ПЗТК «КТ НУТЭП»:                                                    </a:t>
            </a:r>
            <a:r>
              <a:rPr lang="ru-RU" sz="1400" u="sng" dirty="0" smtClean="0">
                <a:latin typeface="Calibri" pitchFamily="34" charset="0"/>
              </a:rPr>
              <a:t>10 мин</a:t>
            </a:r>
            <a:r>
              <a:rPr lang="ru-RU" sz="1400" dirty="0">
                <a:latin typeface="Calibri" pitchFamily="34" charset="0"/>
              </a:rPr>
              <a:t>;</a:t>
            </a:r>
            <a:r>
              <a:rPr lang="ru-RU" sz="1400" dirty="0" smtClean="0">
                <a:latin typeface="Calibri" pitchFamily="34" charset="0"/>
              </a:rPr>
              <a:t>  </a:t>
            </a:r>
          </a:p>
          <a:p>
            <a:pPr>
              <a:lnSpc>
                <a:spcPts val="2500"/>
              </a:lnSpc>
            </a:pPr>
            <a:r>
              <a:rPr lang="ru-RU" sz="1400" dirty="0" smtClean="0">
                <a:latin typeface="Calibri" pitchFamily="34" charset="0"/>
              </a:rPr>
              <a:t>      Среднее время перемещения 1 АТС </a:t>
            </a:r>
            <a:r>
              <a:rPr lang="ru-RU" sz="1400" dirty="0">
                <a:latin typeface="Calibri" pitchFamily="34" charset="0"/>
              </a:rPr>
              <a:t>из ПЗТК «КТ </a:t>
            </a:r>
            <a:r>
              <a:rPr lang="ru-RU" sz="1400" dirty="0" smtClean="0">
                <a:latin typeface="Calibri" pitchFamily="34" charset="0"/>
              </a:rPr>
              <a:t>НУТЭП»  на СВХ «Рускон-2»:      </a:t>
            </a:r>
            <a:r>
              <a:rPr lang="ru-RU" sz="1400" u="sng" dirty="0" smtClean="0">
                <a:latin typeface="Calibri" pitchFamily="34" charset="0"/>
              </a:rPr>
              <a:t>80 мин</a:t>
            </a:r>
            <a:r>
              <a:rPr lang="ru-RU" sz="1400" dirty="0" smtClean="0">
                <a:latin typeface="Calibri" pitchFamily="34" charset="0"/>
              </a:rPr>
              <a:t>;</a:t>
            </a:r>
          </a:p>
          <a:p>
            <a:pPr>
              <a:lnSpc>
                <a:spcPts val="2500"/>
              </a:lnSpc>
            </a:pPr>
            <a:r>
              <a:rPr lang="ru-RU" sz="1400" dirty="0" smtClean="0">
                <a:latin typeface="Calibri" pitchFamily="34" charset="0"/>
              </a:rPr>
              <a:t>      Среднее время нахождения АТС на СВХ «Рускон-2»:                                                     </a:t>
            </a:r>
            <a:r>
              <a:rPr lang="ru-RU" sz="1400" u="sng" dirty="0" smtClean="0">
                <a:latin typeface="Calibri" pitchFamily="34" charset="0"/>
              </a:rPr>
              <a:t>24 часа </a:t>
            </a:r>
            <a:endParaRPr lang="ru-RU" sz="1400" u="sng" dirty="0">
              <a:latin typeface="Calibri" pitchFamily="34" charset="0"/>
            </a:endParaRPr>
          </a:p>
          <a:p>
            <a:endParaRPr lang="ru-RU" sz="1400" dirty="0" smtClean="0">
              <a:latin typeface="Calibri" pitchFamily="34" charset="0"/>
            </a:endParaRPr>
          </a:p>
        </p:txBody>
      </p:sp>
      <p:sp>
        <p:nvSpPr>
          <p:cNvPr id="38" name="4-конечная звезда 37"/>
          <p:cNvSpPr>
            <a:spLocks noChangeAspect="1"/>
          </p:cNvSpPr>
          <p:nvPr/>
        </p:nvSpPr>
        <p:spPr>
          <a:xfrm>
            <a:off x="352222" y="1974207"/>
            <a:ext cx="180000" cy="180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4-конечная звезда 24"/>
          <p:cNvSpPr>
            <a:spLocks noChangeAspect="1"/>
          </p:cNvSpPr>
          <p:nvPr/>
        </p:nvSpPr>
        <p:spPr>
          <a:xfrm>
            <a:off x="397331" y="2312896"/>
            <a:ext cx="180000" cy="180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4-конечная звезда 35"/>
          <p:cNvSpPr>
            <a:spLocks noChangeAspect="1"/>
          </p:cNvSpPr>
          <p:nvPr/>
        </p:nvSpPr>
        <p:spPr>
          <a:xfrm>
            <a:off x="403746" y="2583044"/>
            <a:ext cx="180000" cy="180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4-конечная звезда 15"/>
          <p:cNvSpPr>
            <a:spLocks noChangeAspect="1"/>
          </p:cNvSpPr>
          <p:nvPr/>
        </p:nvSpPr>
        <p:spPr>
          <a:xfrm>
            <a:off x="383634" y="2955477"/>
            <a:ext cx="180000" cy="180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4-конечная звезда 16"/>
          <p:cNvSpPr>
            <a:spLocks noChangeAspect="1"/>
          </p:cNvSpPr>
          <p:nvPr/>
        </p:nvSpPr>
        <p:spPr>
          <a:xfrm>
            <a:off x="373443" y="1682816"/>
            <a:ext cx="180000" cy="180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4-конечная звезда 17"/>
          <p:cNvSpPr>
            <a:spLocks noChangeAspect="1"/>
          </p:cNvSpPr>
          <p:nvPr/>
        </p:nvSpPr>
        <p:spPr>
          <a:xfrm>
            <a:off x="600744" y="6478488"/>
            <a:ext cx="180000" cy="180000"/>
          </a:xfrm>
          <a:prstGeom prst="star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40722" y="3823210"/>
            <a:ext cx="6840000" cy="36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Calibri" pitchFamily="34" charset="0"/>
              </a:rPr>
              <a:t>Отсутствие надлежаще заполненной предварительной информации (ПИ)</a:t>
            </a:r>
            <a:endParaRPr lang="ru-RU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8000" y="6120000"/>
            <a:ext cx="6840000" cy="36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Calibri" pitchFamily="34" charset="0"/>
              </a:rPr>
              <a:t>Несвоевременное представление обеспечения таможенного транзита</a:t>
            </a:r>
            <a:endParaRPr lang="ru-RU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59040" y="5184000"/>
            <a:ext cx="6840000" cy="36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Calibri" pitchFamily="34" charset="0"/>
              </a:rPr>
              <a:t>Несвоевременная подача ЭТД</a:t>
            </a:r>
            <a:endParaRPr lang="ru-RU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48000" y="4695825"/>
            <a:ext cx="6840000" cy="36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Calibri" pitchFamily="34" charset="0"/>
              </a:rPr>
              <a:t>Несвоевременное представление документов, подтверждающих сведения, указанные в ТД </a:t>
            </a:r>
            <a:endParaRPr lang="ru-RU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7324" y="4248000"/>
            <a:ext cx="6840000" cy="36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Calibri" pitchFamily="34" charset="0"/>
              </a:rPr>
              <a:t>Несвоевременное представление документов, подтверждающих отсутствие запретов и ограничений (СГР по СКК)</a:t>
            </a:r>
            <a:endParaRPr lang="ru-RU" sz="1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0722" y="3393016"/>
            <a:ext cx="6840000" cy="360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solidFill>
                  <a:schemeClr val="bg1"/>
                </a:solidFill>
                <a:latin typeface="Calibri" pitchFamily="34" charset="0"/>
              </a:rPr>
              <a:t>Причины, оказывающие влияние на сроки нахождения АТС на терминале Рускон-2</a:t>
            </a:r>
            <a:endParaRPr lang="ru-RU" sz="1400" b="1" u="sng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213622" y="3573016"/>
            <a:ext cx="3689" cy="27449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249994" y="4428000"/>
            <a:ext cx="39072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213622" y="53940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213622" y="5832000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213622" y="6317925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201967" y="4865325"/>
            <a:ext cx="4572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01967" y="4003582"/>
            <a:ext cx="39072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201967" y="3592438"/>
            <a:ext cx="39072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659040" y="5652000"/>
            <a:ext cx="6840000" cy="360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подача 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ТД вместо ПТД </a:t>
            </a:r>
            <a:r>
              <a:rPr lang="ru-RU" sz="1400" dirty="0">
                <a:latin typeface="Calibri" pitchFamily="34" charset="0"/>
                <a:cs typeface="Calibri" pitchFamily="34" charset="0"/>
              </a:rPr>
              <a:t>и </a:t>
            </a:r>
            <a:r>
              <a:rPr lang="ru-RU" sz="1400" dirty="0" smtClean="0">
                <a:latin typeface="Calibri" pitchFamily="34" charset="0"/>
                <a:cs typeface="Calibri" pitchFamily="34" charset="0"/>
              </a:rPr>
              <a:t>наоборот</a:t>
            </a:r>
            <a:endParaRPr lang="ru-RU" sz="14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57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ветлый вариант">
  <a:themeElements>
    <a:clrScheme name="фтс 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CB19"/>
      </a:accent1>
      <a:accent2>
        <a:srgbClr val="FAA61A"/>
      </a:accent2>
      <a:accent3>
        <a:srgbClr val="00A651"/>
      </a:accent3>
      <a:accent4>
        <a:srgbClr val="007B41"/>
      </a:accent4>
      <a:accent5>
        <a:srgbClr val="005826"/>
      </a:accent5>
      <a:accent6>
        <a:srgbClr val="8E8E8E"/>
      </a:accent6>
      <a:hlink>
        <a:srgbClr val="00A651"/>
      </a:hlink>
      <a:folHlink>
        <a:srgbClr val="005826"/>
      </a:folHlink>
    </a:clrScheme>
    <a:fontScheme name="Другая 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7996</TotalTime>
  <Words>871</Words>
  <Application>Microsoft Office PowerPoint</Application>
  <PresentationFormat>Экран (4:3)</PresentationFormat>
  <Paragraphs>79</Paragraphs>
  <Slides>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Тема Office</vt:lpstr>
      <vt:lpstr>Светлый вариант</vt:lpstr>
      <vt:lpstr>новороссийская таможня новороссийский  юго-восточный таможенный пост   ДОКЛАД Совершение таможенных операций и проведение таможенного контроля в отношении транспортных средств, грузов (товаров), перемещаемых через таможенную границу Евразийского экономического союза на судах типа «Ро-Ро» на участке  ООО «Контейнерный терминал «НУТЭП»» и использование удаленной площадки СВХ «Рускон-2» в качестве иного места прибытия/убытия  товаров.  </vt:lpstr>
      <vt:lpstr>Паромная переправа</vt:lpstr>
      <vt:lpstr>Паромная переправа</vt:lpstr>
      <vt:lpstr>Паромная переправа</vt:lpstr>
      <vt:lpstr>Паромная переправа</vt:lpstr>
      <vt:lpstr>Паромная переправа Нормативно-правовые документы</vt:lpstr>
      <vt:lpstr>Паромная переправа Статистическая информация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Петушков Александр Геннадьевич</dc:creator>
  <cp:lastModifiedBy>Трофимов Андрей Николаевич</cp:lastModifiedBy>
  <cp:revision>674</cp:revision>
  <cp:lastPrinted>2020-11-30T15:05:22Z</cp:lastPrinted>
  <dcterms:created xsi:type="dcterms:W3CDTF">2020-11-05T08:35:33Z</dcterms:created>
  <dcterms:modified xsi:type="dcterms:W3CDTF">2023-10-18T05:19:41Z</dcterms:modified>
</cp:coreProperties>
</file>